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sldIdLst>
    <p:sldId id="256" r:id="rId2"/>
    <p:sldId id="257" r:id="rId3"/>
    <p:sldId id="260" r:id="rId4"/>
    <p:sldId id="261" r:id="rId5"/>
    <p:sldId id="262" r:id="rId6"/>
    <p:sldId id="263" r:id="rId7"/>
    <p:sldId id="264" r:id="rId8"/>
    <p:sldId id="265" r:id="rId9"/>
    <p:sldId id="266" r:id="rId10"/>
    <p:sldId id="267" r:id="rId11"/>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882"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9" name="Title 8"/>
          <p:cNvSpPr>
            <a:spLocks noGrp="1"/>
          </p:cNvSpPr>
          <p:nvPr>
            <p:ph type="ctrTitle"/>
          </p:nvPr>
        </p:nvSpPr>
        <p:spPr>
          <a:xfrm>
            <a:off x="429064" y="3337560"/>
            <a:ext cx="6480048" cy="2301240"/>
          </a:xfrm>
        </p:spPr>
        <p:txBody>
          <a:bodyPr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29"/>
          <p:cNvSpPr>
            <a:spLocks noGrp="1"/>
          </p:cNvSpPr>
          <p:nvPr>
            <p:ph type="dt" sz="half" idx="10"/>
          </p:nvPr>
        </p:nvSpPr>
        <p:spPr/>
        <p:txBody>
          <a:bodyPr/>
          <a:lstStyle>
            <a:lvl1pPr>
              <a:defRPr/>
            </a:lvl1pPr>
          </a:lstStyle>
          <a:p>
            <a:pPr>
              <a:defRPr/>
            </a:pPr>
            <a:endParaRPr lang="en-GB"/>
          </a:p>
        </p:txBody>
      </p:sp>
      <p:sp>
        <p:nvSpPr>
          <p:cNvPr id="7" name="Footer Placeholder 18"/>
          <p:cNvSpPr>
            <a:spLocks noGrp="1"/>
          </p:cNvSpPr>
          <p:nvPr>
            <p:ph type="ftr" sz="quarter" idx="11"/>
          </p:nvPr>
        </p:nvSpPr>
        <p:spPr/>
        <p:txBody>
          <a:bodyPr/>
          <a:lstStyle>
            <a:lvl1pPr>
              <a:defRPr/>
            </a:lvl1pPr>
          </a:lstStyle>
          <a:p>
            <a:pPr>
              <a:defRPr/>
            </a:pPr>
            <a:endParaRPr lang="en-GB"/>
          </a:p>
        </p:txBody>
      </p:sp>
      <p:sp>
        <p:nvSpPr>
          <p:cNvPr id="8" name="Slide Number Placeholder 26"/>
          <p:cNvSpPr>
            <a:spLocks noGrp="1"/>
          </p:cNvSpPr>
          <p:nvPr>
            <p:ph type="sldNum" sz="quarter" idx="12"/>
          </p:nvPr>
        </p:nvSpPr>
        <p:spPr/>
        <p:txBody>
          <a:bodyPr/>
          <a:lstStyle>
            <a:lvl1pPr>
              <a:defRPr/>
            </a:lvl1pPr>
          </a:lstStyle>
          <a:p>
            <a:pPr>
              <a:defRPr/>
            </a:pPr>
            <a:fld id="{C14C0062-64FA-4A9C-9A9C-5600A76CC78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E925AE44-BB51-42B6-96CA-524416F7A12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5520D3E4-D0D2-405C-A867-76E93504BDF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GB"/>
          </a:p>
        </p:txBody>
      </p:sp>
      <p:sp>
        <p:nvSpPr>
          <p:cNvPr id="5" name="Footer Placeholder 21"/>
          <p:cNvSpPr>
            <a:spLocks noGrp="1"/>
          </p:cNvSpPr>
          <p:nvPr>
            <p:ph type="ftr" sz="quarter" idx="11"/>
          </p:nvPr>
        </p:nvSpPr>
        <p:spPr/>
        <p:txBody>
          <a:bodyPr/>
          <a:lstStyle>
            <a:lvl1pPr>
              <a:defRPr/>
            </a:lvl1pPr>
          </a:lstStyle>
          <a:p>
            <a:pPr>
              <a:defRPr/>
            </a:pPr>
            <a:endParaRPr lang="en-GB"/>
          </a:p>
        </p:txBody>
      </p:sp>
      <p:sp>
        <p:nvSpPr>
          <p:cNvPr id="6" name="Slide Number Placeholder 17"/>
          <p:cNvSpPr>
            <a:spLocks noGrp="1"/>
          </p:cNvSpPr>
          <p:nvPr>
            <p:ph type="sldNum" sz="quarter" idx="12"/>
          </p:nvPr>
        </p:nvSpPr>
        <p:spPr/>
        <p:txBody>
          <a:bodyPr/>
          <a:lstStyle>
            <a:lvl1pPr>
              <a:defRPr/>
            </a:lvl1pPr>
          </a:lstStyle>
          <a:p>
            <a:pPr>
              <a:defRPr/>
            </a:pPr>
            <a:fld id="{62FE0294-3FA7-48FE-8255-1A0B1CBEA6F4}"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4" name="Freeform 3"/>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5" name="Freeform 4"/>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lstStyle>
          <a:p>
            <a:pPr>
              <a:defRPr/>
            </a:pPr>
            <a:endParaRPr lang="en-GB"/>
          </a:p>
        </p:txBody>
      </p:sp>
      <p:sp>
        <p:nvSpPr>
          <p:cNvPr id="7" name="Footer Placeholder 4"/>
          <p:cNvSpPr>
            <a:spLocks noGrp="1"/>
          </p:cNvSpPr>
          <p:nvPr>
            <p:ph type="ftr" sz="quarter" idx="11"/>
          </p:nvPr>
        </p:nvSpPr>
        <p:spPr/>
        <p:txBody>
          <a:bodyPr/>
          <a:lstStyle>
            <a:lvl1pPr>
              <a:defRPr/>
            </a:lvl1pPr>
          </a:lstStyle>
          <a:p>
            <a:pPr>
              <a:defRPr/>
            </a:pPr>
            <a:endParaRPr lang="en-GB"/>
          </a:p>
        </p:txBody>
      </p:sp>
      <p:sp>
        <p:nvSpPr>
          <p:cNvPr id="8" name="Slide Number Placeholder 5"/>
          <p:cNvSpPr>
            <a:spLocks noGrp="1"/>
          </p:cNvSpPr>
          <p:nvPr>
            <p:ph type="sldNum" sz="quarter" idx="12"/>
          </p:nvPr>
        </p:nvSpPr>
        <p:spPr/>
        <p:txBody>
          <a:bodyPr/>
          <a:lstStyle>
            <a:lvl1pPr>
              <a:defRPr/>
            </a:lvl1pPr>
          </a:lstStyle>
          <a:p>
            <a:pPr>
              <a:defRPr/>
            </a:pPr>
            <a:fld id="{429A7F62-A4C5-4B4D-A473-68894C414E26}"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GB"/>
          </a:p>
        </p:txBody>
      </p:sp>
      <p:sp>
        <p:nvSpPr>
          <p:cNvPr id="6" name="Footer Placeholder 21"/>
          <p:cNvSpPr>
            <a:spLocks noGrp="1"/>
          </p:cNvSpPr>
          <p:nvPr>
            <p:ph type="ftr" sz="quarter" idx="11"/>
          </p:nvPr>
        </p:nvSpPr>
        <p:spPr/>
        <p:txBody>
          <a:bodyPr/>
          <a:lstStyle>
            <a:lvl1pPr>
              <a:defRPr/>
            </a:lvl1pPr>
          </a:lstStyle>
          <a:p>
            <a:pPr>
              <a:defRPr/>
            </a:pPr>
            <a:endParaRPr lang="en-GB"/>
          </a:p>
        </p:txBody>
      </p:sp>
      <p:sp>
        <p:nvSpPr>
          <p:cNvPr id="7" name="Slide Number Placeholder 17"/>
          <p:cNvSpPr>
            <a:spLocks noGrp="1"/>
          </p:cNvSpPr>
          <p:nvPr>
            <p:ph type="sldNum" sz="quarter" idx="12"/>
          </p:nvPr>
        </p:nvSpPr>
        <p:spPr/>
        <p:txBody>
          <a:bodyPr/>
          <a:lstStyle>
            <a:lvl1pPr>
              <a:defRPr/>
            </a:lvl1pPr>
          </a:lstStyle>
          <a:p>
            <a:pPr>
              <a:defRPr/>
            </a:pPr>
            <a:fld id="{3C99EC3B-D125-49C6-BC7A-FC597D6ACF2B}"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5486400"/>
            <a:ext cx="4040188"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GB"/>
          </a:p>
        </p:txBody>
      </p:sp>
      <p:sp>
        <p:nvSpPr>
          <p:cNvPr id="8" name="Footer Placeholder 7"/>
          <p:cNvSpPr>
            <a:spLocks noGrp="1"/>
          </p:cNvSpPr>
          <p:nvPr>
            <p:ph type="ftr" sz="quarter" idx="11"/>
          </p:nvPr>
        </p:nvSpPr>
        <p:spPr/>
        <p:txBody>
          <a:bodyPr/>
          <a:lstStyle>
            <a:lvl1pPr>
              <a:defRPr/>
            </a:lvl1pPr>
          </a:lstStyle>
          <a:p>
            <a:pPr>
              <a:defRPr/>
            </a:pPr>
            <a:endParaRPr lang="en-GB"/>
          </a:p>
        </p:txBody>
      </p:sp>
      <p:sp>
        <p:nvSpPr>
          <p:cNvPr id="9" name="Slide Number Placeholder 8"/>
          <p:cNvSpPr>
            <a:spLocks noGrp="1"/>
          </p:cNvSpPr>
          <p:nvPr>
            <p:ph type="sldNum" sz="quarter" idx="12"/>
          </p:nvPr>
        </p:nvSpPr>
        <p:spPr/>
        <p:txBody>
          <a:bodyPr/>
          <a:lstStyle>
            <a:lvl1pPr>
              <a:defRPr/>
            </a:lvl1pPr>
          </a:lstStyle>
          <a:p>
            <a:pPr>
              <a:defRPr/>
            </a:pPr>
            <a:fld id="{33DCFFD1-EE87-427B-9883-C15D3180E5F8}"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lstStyle>
            <a:lvl1pPr algn="l">
              <a:defRPr sz="4600"/>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GB"/>
          </a:p>
        </p:txBody>
      </p:sp>
      <p:sp>
        <p:nvSpPr>
          <p:cNvPr id="4" name="Footer Placeholder 21"/>
          <p:cNvSpPr>
            <a:spLocks noGrp="1"/>
          </p:cNvSpPr>
          <p:nvPr>
            <p:ph type="ftr" sz="quarter" idx="11"/>
          </p:nvPr>
        </p:nvSpPr>
        <p:spPr/>
        <p:txBody>
          <a:bodyPr/>
          <a:lstStyle>
            <a:lvl1pPr>
              <a:defRPr/>
            </a:lvl1pPr>
          </a:lstStyle>
          <a:p>
            <a:pPr>
              <a:defRPr/>
            </a:pPr>
            <a:endParaRPr lang="en-GB"/>
          </a:p>
        </p:txBody>
      </p:sp>
      <p:sp>
        <p:nvSpPr>
          <p:cNvPr id="5" name="Slide Number Placeholder 17"/>
          <p:cNvSpPr>
            <a:spLocks noGrp="1"/>
          </p:cNvSpPr>
          <p:nvPr>
            <p:ph type="sldNum" sz="quarter" idx="12"/>
          </p:nvPr>
        </p:nvSpPr>
        <p:spPr/>
        <p:txBody>
          <a:bodyPr/>
          <a:lstStyle>
            <a:lvl1pPr>
              <a:defRPr/>
            </a:lvl1pPr>
          </a:lstStyle>
          <a:p>
            <a:pPr>
              <a:defRPr/>
            </a:pPr>
            <a:fld id="{A85C757A-CB3E-4133-A700-AF833802DBB7}"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GB"/>
          </a:p>
        </p:txBody>
      </p:sp>
      <p:sp>
        <p:nvSpPr>
          <p:cNvPr id="3" name="Footer Placeholder 21"/>
          <p:cNvSpPr>
            <a:spLocks noGrp="1"/>
          </p:cNvSpPr>
          <p:nvPr>
            <p:ph type="ftr" sz="quarter" idx="11"/>
          </p:nvPr>
        </p:nvSpPr>
        <p:spPr/>
        <p:txBody>
          <a:bodyPr/>
          <a:lstStyle>
            <a:lvl1pPr>
              <a:defRPr/>
            </a:lvl1pPr>
          </a:lstStyle>
          <a:p>
            <a:pPr>
              <a:defRPr/>
            </a:pPr>
            <a:endParaRPr lang="en-GB"/>
          </a:p>
        </p:txBody>
      </p:sp>
      <p:sp>
        <p:nvSpPr>
          <p:cNvPr id="4" name="Slide Number Placeholder 17"/>
          <p:cNvSpPr>
            <a:spLocks noGrp="1"/>
          </p:cNvSpPr>
          <p:nvPr>
            <p:ph type="sldNum" sz="quarter" idx="12"/>
          </p:nvPr>
        </p:nvSpPr>
        <p:spPr/>
        <p:txBody>
          <a:bodyPr/>
          <a:lstStyle>
            <a:lvl1pPr>
              <a:defRPr/>
            </a:lvl1pPr>
          </a:lstStyle>
          <a:p>
            <a:pPr>
              <a:defRPr/>
            </a:pPr>
            <a:fld id="{44BE03E9-FA5D-4CD2-8A5E-9C3176BE6312}"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a:xfrm>
            <a:off x="8156575" y="6421438"/>
            <a:ext cx="762000" cy="365125"/>
          </a:xfrm>
        </p:spPr>
        <p:txBody>
          <a:bodyPr/>
          <a:lstStyle>
            <a:lvl1pPr>
              <a:defRPr/>
            </a:lvl1pPr>
          </a:lstStyle>
          <a:p>
            <a:pPr>
              <a:defRPr/>
            </a:pPr>
            <a:fld id="{545230C0-0DB2-4808-A49F-D874CB4EB0B8}"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GB"/>
          </a:p>
        </p:txBody>
      </p:sp>
      <p:sp>
        <p:nvSpPr>
          <p:cNvPr id="6" name="Footer Placeholder 5"/>
          <p:cNvSpPr>
            <a:spLocks noGrp="1"/>
          </p:cNvSpPr>
          <p:nvPr>
            <p:ph type="ftr" sz="quarter" idx="11"/>
          </p:nvPr>
        </p:nvSpPr>
        <p:spPr/>
        <p:txBody>
          <a:bodyPr/>
          <a:lstStyle>
            <a:lvl1pPr>
              <a:defRPr/>
            </a:lvl1pPr>
          </a:lstStyle>
          <a:p>
            <a:pPr>
              <a:defRPr/>
            </a:pPr>
            <a:endParaRPr lang="en-GB"/>
          </a:p>
        </p:txBody>
      </p:sp>
      <p:sp>
        <p:nvSpPr>
          <p:cNvPr id="7" name="Slide Number Placeholder 6"/>
          <p:cNvSpPr>
            <a:spLocks noGrp="1"/>
          </p:cNvSpPr>
          <p:nvPr>
            <p:ph type="sldNum" sz="quarter" idx="12"/>
          </p:nvPr>
        </p:nvSpPr>
        <p:spPr/>
        <p:txBody>
          <a:bodyPr/>
          <a:lstStyle>
            <a:lvl1pPr>
              <a:defRPr/>
            </a:lvl1pPr>
          </a:lstStyle>
          <a:p>
            <a:pPr>
              <a:defRPr/>
            </a:pPr>
            <a:fld id="{DED79B0B-256D-4DCA-917B-7F4201C46E2E}"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1388"/>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a:lstStyle/>
          <a:p>
            <a:pPr>
              <a:defRPr/>
            </a:pPr>
            <a:endParaRPr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a:lstStyle/>
          <a:p>
            <a:pPr>
              <a:defRPr/>
            </a:pPr>
            <a:endParaRPr lang="en-US"/>
          </a:p>
        </p:txBody>
      </p:sp>
      <p:sp>
        <p:nvSpPr>
          <p:cNvPr id="1028" name="Title Placeholder 8"/>
          <p:cNvSpPr>
            <a:spLocks noGrp="1"/>
          </p:cNvSpPr>
          <p:nvPr>
            <p:ph type="title"/>
          </p:nvPr>
        </p:nvSpPr>
        <p:spPr bwMode="auto">
          <a:xfrm>
            <a:off x="457200" y="274638"/>
            <a:ext cx="7467600" cy="1143000"/>
          </a:xfrm>
          <a:prstGeom prst="rect">
            <a:avLst/>
          </a:prstGeom>
          <a:noFill/>
          <a:ln w="9525">
            <a:noFill/>
            <a:miter lim="800000"/>
            <a:headEnd/>
            <a:tailEnd/>
          </a:ln>
        </p:spPr>
        <p:txBody>
          <a:bodyPr vert="horz" wrap="square" lIns="45720" tIns="45720" rIns="45720" bIns="45720" numCol="1" anchor="ctr" anchorCtr="0" compatLnSpc="1">
            <a:prstTxWarp prst="textNoShape">
              <a:avLst/>
            </a:prstTxWarp>
          </a:bodyPr>
          <a:lstStyle/>
          <a:p>
            <a:pPr lvl="0"/>
            <a:r>
              <a:rPr lang="en-US" smtClean="0"/>
              <a:t>Click to edit Master title style</a:t>
            </a:r>
            <a:endParaRPr lang="en-US" smtClean="0"/>
          </a:p>
        </p:txBody>
      </p:sp>
      <p:sp>
        <p:nvSpPr>
          <p:cNvPr id="1029" name="Text Placeholder 29"/>
          <p:cNvSpPr>
            <a:spLocks noGrp="1"/>
          </p:cNvSpPr>
          <p:nvPr>
            <p:ph type="body" idx="1"/>
          </p:nvPr>
        </p:nvSpPr>
        <p:spPr bwMode="auto">
          <a:xfrm>
            <a:off x="457200" y="1600200"/>
            <a:ext cx="7467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10" name="Date Placeholder 9"/>
          <p:cNvSpPr>
            <a:spLocks noGrp="1"/>
          </p:cNvSpPr>
          <p:nvPr>
            <p:ph type="dt" sz="half" idx="2"/>
          </p:nvPr>
        </p:nvSpPr>
        <p:spPr>
          <a:xfrm>
            <a:off x="457200" y="6421438"/>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pPr>
              <a:defRPr/>
            </a:pPr>
            <a:endParaRPr lang="en-GB"/>
          </a:p>
        </p:txBody>
      </p:sp>
      <p:sp>
        <p:nvSpPr>
          <p:cNvPr id="22" name="Footer Placeholder 21"/>
          <p:cNvSpPr>
            <a:spLocks noGrp="1"/>
          </p:cNvSpPr>
          <p:nvPr>
            <p:ph type="ftr" sz="quarter" idx="3"/>
          </p:nvPr>
        </p:nvSpPr>
        <p:spPr>
          <a:xfrm>
            <a:off x="3124200" y="6421438"/>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pPr>
              <a:defRPr/>
            </a:pPr>
            <a:endParaRPr lang="en-GB"/>
          </a:p>
        </p:txBody>
      </p:sp>
      <p:sp>
        <p:nvSpPr>
          <p:cNvPr id="18" name="Slide Number Placeholder 17"/>
          <p:cNvSpPr>
            <a:spLocks noGrp="1"/>
          </p:cNvSpPr>
          <p:nvPr>
            <p:ph type="sldNum" sz="quarter" idx="4"/>
          </p:nvPr>
        </p:nvSpPr>
        <p:spPr>
          <a:xfrm>
            <a:off x="8153400" y="6421438"/>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pPr>
              <a:defRPr/>
            </a:pPr>
            <a:fld id="{EB3C3031-3D5A-4C8C-B988-FAFD3F69E00F}" type="slidenum">
              <a:rPr lang="en-GB"/>
              <a:pPr>
                <a:defRPr/>
              </a:pPr>
              <a:t>‹#›</a:t>
            </a:fld>
            <a:endParaRPr lang="en-GB"/>
          </a:p>
        </p:txBody>
      </p:sp>
    </p:spTree>
  </p:cSld>
  <p:clrMap bg1="dk1" tx1="lt1" bg2="dk2" tx2="lt2" accent1="accent1" accent2="accent2" accent3="accent3" accent4="accent4" accent5="accent5" accent6="accent6" hlink="hlink" folHlink="folHlink"/>
  <p:sldLayoutIdLst>
    <p:sldLayoutId id="2147483715" r:id="rId1"/>
    <p:sldLayoutId id="2147483709" r:id="rId2"/>
    <p:sldLayoutId id="2147483716" r:id="rId3"/>
    <p:sldLayoutId id="2147483710" r:id="rId4"/>
    <p:sldLayoutId id="2147483717" r:id="rId5"/>
    <p:sldLayoutId id="2147483711" r:id="rId6"/>
    <p:sldLayoutId id="2147483712" r:id="rId7"/>
    <p:sldLayoutId id="2147483718" r:id="rId8"/>
    <p:sldLayoutId id="2147483719" r:id="rId9"/>
    <p:sldLayoutId id="2147483713" r:id="rId10"/>
    <p:sldLayoutId id="2147483714" r:id="rId11"/>
  </p:sldLayoutIdLst>
  <p:txStyles>
    <p:titleStyle>
      <a:lvl1pPr algn="l" rtl="0" eaLnBrk="1" fontAlgn="base" hangingPunct="1">
        <a:spcBef>
          <a:spcPct val="0"/>
        </a:spcBef>
        <a:spcAft>
          <a:spcPct val="0"/>
        </a:spcAft>
        <a:defRPr sz="4600" kern="1200">
          <a:solidFill>
            <a:schemeClr val="tx1"/>
          </a:solidFill>
          <a:latin typeface="+mj-lt"/>
          <a:ea typeface="+mj-ea"/>
          <a:cs typeface="+mj-cs"/>
        </a:defRPr>
      </a:lvl1pPr>
      <a:lvl2pPr algn="l" rtl="0" eaLnBrk="1" fontAlgn="base" hangingPunct="1">
        <a:spcBef>
          <a:spcPct val="0"/>
        </a:spcBef>
        <a:spcAft>
          <a:spcPct val="0"/>
        </a:spcAft>
        <a:defRPr sz="4600">
          <a:solidFill>
            <a:schemeClr val="tx1"/>
          </a:solidFill>
          <a:latin typeface="Franklin Gothic Book" pitchFamily="34" charset="0"/>
        </a:defRPr>
      </a:lvl2pPr>
      <a:lvl3pPr algn="l" rtl="0" eaLnBrk="1" fontAlgn="base" hangingPunct="1">
        <a:spcBef>
          <a:spcPct val="0"/>
        </a:spcBef>
        <a:spcAft>
          <a:spcPct val="0"/>
        </a:spcAft>
        <a:defRPr sz="4600">
          <a:solidFill>
            <a:schemeClr val="tx1"/>
          </a:solidFill>
          <a:latin typeface="Franklin Gothic Book" pitchFamily="34" charset="0"/>
        </a:defRPr>
      </a:lvl3pPr>
      <a:lvl4pPr algn="l" rtl="0" eaLnBrk="1" fontAlgn="base" hangingPunct="1">
        <a:spcBef>
          <a:spcPct val="0"/>
        </a:spcBef>
        <a:spcAft>
          <a:spcPct val="0"/>
        </a:spcAft>
        <a:defRPr sz="4600">
          <a:solidFill>
            <a:schemeClr val="tx1"/>
          </a:solidFill>
          <a:latin typeface="Franklin Gothic Book" pitchFamily="34" charset="0"/>
        </a:defRPr>
      </a:lvl4pPr>
      <a:lvl5pPr algn="l" rtl="0" eaLnBrk="1" fontAlgn="base" hangingPunct="1">
        <a:spcBef>
          <a:spcPct val="0"/>
        </a:spcBef>
        <a:spcAft>
          <a:spcPct val="0"/>
        </a:spcAft>
        <a:defRPr sz="4600">
          <a:solidFill>
            <a:schemeClr val="tx1"/>
          </a:solidFill>
          <a:latin typeface="Franklin Gothic Book" pitchFamily="34" charset="0"/>
        </a:defRPr>
      </a:lvl5pPr>
      <a:lvl6pPr marL="457200" algn="l" rtl="0" eaLnBrk="1" fontAlgn="base" hangingPunct="1">
        <a:spcBef>
          <a:spcPct val="0"/>
        </a:spcBef>
        <a:spcAft>
          <a:spcPct val="0"/>
        </a:spcAft>
        <a:defRPr sz="4600">
          <a:solidFill>
            <a:schemeClr val="tx1"/>
          </a:solidFill>
          <a:latin typeface="Franklin Gothic Book" pitchFamily="34" charset="0"/>
        </a:defRPr>
      </a:lvl6pPr>
      <a:lvl7pPr marL="914400" algn="l" rtl="0" eaLnBrk="1" fontAlgn="base" hangingPunct="1">
        <a:spcBef>
          <a:spcPct val="0"/>
        </a:spcBef>
        <a:spcAft>
          <a:spcPct val="0"/>
        </a:spcAft>
        <a:defRPr sz="4600">
          <a:solidFill>
            <a:schemeClr val="tx1"/>
          </a:solidFill>
          <a:latin typeface="Franklin Gothic Book" pitchFamily="34" charset="0"/>
        </a:defRPr>
      </a:lvl7pPr>
      <a:lvl8pPr marL="1371600" algn="l" rtl="0" eaLnBrk="1" fontAlgn="base" hangingPunct="1">
        <a:spcBef>
          <a:spcPct val="0"/>
        </a:spcBef>
        <a:spcAft>
          <a:spcPct val="0"/>
        </a:spcAft>
        <a:defRPr sz="4600">
          <a:solidFill>
            <a:schemeClr val="tx1"/>
          </a:solidFill>
          <a:latin typeface="Franklin Gothic Book" pitchFamily="34" charset="0"/>
        </a:defRPr>
      </a:lvl8pPr>
      <a:lvl9pPr marL="1828800" algn="l" rtl="0" eaLnBrk="1" fontAlgn="base" hangingPunct="1">
        <a:spcBef>
          <a:spcPct val="0"/>
        </a:spcBef>
        <a:spcAft>
          <a:spcPct val="0"/>
        </a:spcAft>
        <a:defRPr sz="4600">
          <a:solidFill>
            <a:schemeClr val="tx1"/>
          </a:solidFill>
          <a:latin typeface="Franklin Gothic Book" pitchFamily="34" charset="0"/>
        </a:defRPr>
      </a:lvl9pPr>
    </p:titleStyle>
    <p:bodyStyle>
      <a:lvl1pPr marL="419100" indent="-382588" algn="l" rtl="0" eaLnBrk="1" fontAlgn="base" hangingPunct="1">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722313" indent="-273050" algn="l" rtl="0" eaLnBrk="1" fontAlgn="base" hangingPunct="1">
        <a:spcBef>
          <a:spcPct val="20000"/>
        </a:spcBef>
        <a:spcAft>
          <a:spcPct val="0"/>
        </a:spcAft>
        <a:buClr>
          <a:schemeClr val="accent1"/>
        </a:buClr>
        <a:buSzPct val="90000"/>
        <a:buFont typeface="Wingdings 2" pitchFamily="18" charset="2"/>
        <a:buChar char=""/>
        <a:defRPr sz="2600" kern="1200">
          <a:solidFill>
            <a:schemeClr val="tx1"/>
          </a:solidFill>
          <a:latin typeface="+mn-lt"/>
          <a:ea typeface="+mn-ea"/>
          <a:cs typeface="+mn-cs"/>
        </a:defRPr>
      </a:lvl2pPr>
      <a:lvl3pPr marL="1004888" indent="-255588" algn="l" rtl="0" eaLnBrk="1" fontAlgn="base" hangingPunct="1">
        <a:spcBef>
          <a:spcPct val="20000"/>
        </a:spcBef>
        <a:spcAft>
          <a:spcPct val="0"/>
        </a:spcAft>
        <a:buClr>
          <a:schemeClr val="accent2"/>
        </a:buClr>
        <a:buSzPct val="85000"/>
        <a:buFont typeface="Arial" charset="0"/>
        <a:buChar char="○"/>
        <a:defRPr sz="2400" kern="1200">
          <a:solidFill>
            <a:schemeClr val="tx1"/>
          </a:solidFill>
          <a:latin typeface="+mn-lt"/>
          <a:ea typeface="+mn-ea"/>
          <a:cs typeface="+mn-cs"/>
        </a:defRPr>
      </a:lvl3pPr>
      <a:lvl4pPr marL="1279525" indent="-236538" algn="l" rtl="0" eaLnBrk="1" fontAlgn="base" hangingPunct="1">
        <a:spcBef>
          <a:spcPct val="20000"/>
        </a:spcBef>
        <a:spcAft>
          <a:spcPct val="0"/>
        </a:spcAft>
        <a:buClr>
          <a:srgbClr val="8D89A4"/>
        </a:buClr>
        <a:buSzPct val="90000"/>
        <a:buFont typeface="Wingdings 2" pitchFamily="18" charset="2"/>
        <a:buChar char=""/>
        <a:defRPr sz="2000" kern="1200">
          <a:solidFill>
            <a:schemeClr val="tx1"/>
          </a:solidFill>
          <a:latin typeface="+mn-lt"/>
          <a:ea typeface="+mn-ea"/>
          <a:cs typeface="+mn-cs"/>
        </a:defRPr>
      </a:lvl4pPr>
      <a:lvl5pPr marL="1489075" indent="-182563" algn="l" rtl="0" eaLnBrk="1" fontAlgn="base" hangingPunct="1">
        <a:spcBef>
          <a:spcPct val="20000"/>
        </a:spcBef>
        <a:spcAft>
          <a:spcPct val="0"/>
        </a:spcAft>
        <a:buClr>
          <a:srgbClr val="748560"/>
        </a:buClr>
        <a:buSzPct val="100000"/>
        <a:buFont typeface="Arial" charset="0"/>
        <a:buChar char="-"/>
        <a:defRPr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p:txBody>
          <a:bodyPr>
            <a:normAutofit/>
          </a:bodyPr>
          <a:lstStyle/>
          <a:p>
            <a:pPr eaLnBrk="1" fontAlgn="auto" hangingPunct="1">
              <a:spcAft>
                <a:spcPts val="0"/>
              </a:spcAft>
              <a:defRPr/>
            </a:pPr>
            <a:r>
              <a:rPr lang="en-GB" dirty="0" smtClean="0"/>
              <a:t>Story Boarding</a:t>
            </a:r>
            <a:endParaRPr lang="en-GB" dirty="0" smtClean="0"/>
          </a:p>
        </p:txBody>
      </p:sp>
      <p:sp>
        <p:nvSpPr>
          <p:cNvPr id="7171" name="Rectangle 3"/>
          <p:cNvSpPr>
            <a:spLocks noGrp="1" noChangeArrowheads="1"/>
          </p:cNvSpPr>
          <p:nvPr>
            <p:ph type="subTitle" idx="1"/>
          </p:nvPr>
        </p:nvSpPr>
        <p:spPr>
          <a:xfrm>
            <a:off x="433388" y="1544638"/>
            <a:ext cx="6480175" cy="1752600"/>
          </a:xfrm>
        </p:spPr>
        <p:txBody>
          <a:bodyPr/>
          <a:lstStyle/>
          <a:p>
            <a:pPr eaLnBrk="1" hangingPunct="1"/>
            <a:endParaRPr lang="en-GB"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solidFill>
                  <a:srgbClr val="00B0F0"/>
                </a:solidFill>
              </a:rPr>
              <a:t>Create a story board</a:t>
            </a:r>
            <a:endParaRPr lang="en-GB" dirty="0" smtClean="0">
              <a:solidFill>
                <a:srgbClr val="00B0F0"/>
              </a:solidFill>
            </a:endParaRPr>
          </a:p>
        </p:txBody>
      </p:sp>
      <p:sp>
        <p:nvSpPr>
          <p:cNvPr id="10243" name="Rectangle 3"/>
          <p:cNvSpPr>
            <a:spLocks noGrp="1" noChangeArrowheads="1"/>
          </p:cNvSpPr>
          <p:nvPr>
            <p:ph idx="1"/>
          </p:nvPr>
        </p:nvSpPr>
        <p:spPr/>
        <p:txBody>
          <a:bodyPr/>
          <a:lstStyle/>
          <a:p>
            <a:r>
              <a:rPr lang="en-US" sz="2000" dirty="0" smtClean="0"/>
              <a:t>In pairs, work together. Take out a piece of paper each and draw some boxes.</a:t>
            </a:r>
          </a:p>
          <a:p>
            <a:r>
              <a:rPr lang="en-US" sz="2000" dirty="0" smtClean="0"/>
              <a:t>You need to story board for an animation that will be 15 seconds long. Each frame needs a different picture in the story board.</a:t>
            </a:r>
          </a:p>
          <a:p>
            <a:r>
              <a:rPr lang="en-US" sz="2000" dirty="0" smtClean="0"/>
              <a:t>You have 15 minutes to come up with a storyboard idea and get your storyboard finished. Include you name and student number on the paper</a:t>
            </a:r>
            <a:endParaRPr lang="en-US" sz="2000" dirty="0"/>
          </a:p>
          <a:p>
            <a:pPr marL="36512" indent="0">
              <a:buNone/>
            </a:pPr>
            <a:r>
              <a:rPr lang="en-GB" dirty="0" smtClean="0"/>
              <a:t/>
            </a:r>
            <a:br>
              <a:rPr lang="en-GB" dirty="0" smtClean="0"/>
            </a:br>
            <a:r>
              <a:rPr lang="en-US" dirty="0" smtClean="0"/>
              <a:t/>
            </a:r>
            <a:br>
              <a:rPr lang="en-US" dirty="0" smtClean="0"/>
            </a:br>
            <a:endParaRPr lang="en-GB" dirty="0" smtClean="0"/>
          </a:p>
        </p:txBody>
      </p:sp>
    </p:spTree>
    <p:extLst>
      <p:ext uri="{BB962C8B-B14F-4D97-AF65-F5344CB8AC3E}">
        <p14:creationId xmlns:p14="http://schemas.microsoft.com/office/powerpoint/2010/main" val="11426481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dirty="0" smtClean="0"/>
              <a:t>Research</a:t>
            </a:r>
            <a:endParaRPr lang="en-GB" dirty="0" smtClean="0"/>
          </a:p>
        </p:txBody>
      </p:sp>
      <p:sp>
        <p:nvSpPr>
          <p:cNvPr id="8195" name="Rectangle 3"/>
          <p:cNvSpPr>
            <a:spLocks noGrp="1" noChangeArrowheads="1"/>
          </p:cNvSpPr>
          <p:nvPr>
            <p:ph idx="1"/>
          </p:nvPr>
        </p:nvSpPr>
        <p:spPr/>
        <p:txBody>
          <a:bodyPr/>
          <a:lstStyle/>
          <a:p>
            <a:pPr eaLnBrk="1" hangingPunct="1"/>
            <a:r>
              <a:rPr lang="en-GB" dirty="0" smtClean="0"/>
              <a:t>Search storyboarding and find out what it is. Why do we story board? </a:t>
            </a:r>
            <a:endParaRPr lang="en-GB" dirty="0" smtClean="0"/>
          </a:p>
          <a:p>
            <a:pPr eaLnBrk="1" hangingPunct="1"/>
            <a:endParaRPr lang="en-GB" dirty="0" smtClean="0"/>
          </a:p>
          <a:p>
            <a:pPr eaLnBrk="1" hangingPunct="1"/>
            <a:r>
              <a:rPr lang="en-GB" dirty="0" smtClean="0"/>
              <a:t>Who uses storyboards?</a:t>
            </a:r>
            <a:endParaRPr lang="en-GB" dirty="0" smtClean="0"/>
          </a:p>
          <a:p>
            <a:pPr eaLnBrk="1" hangingPunct="1"/>
            <a:endParaRPr lang="en-GB" dirty="0" smtClean="0"/>
          </a:p>
          <a:p>
            <a:pPr eaLnBrk="1" hangingPunct="1">
              <a:buNone/>
            </a:pPr>
            <a:r>
              <a:rPr lang="en-GB" dirty="0" smtClean="0"/>
              <a:t>- 5 minutes to do this</a:t>
            </a:r>
            <a:endParaRPr lang="en-GB"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dirty="0" smtClean="0"/>
              <a:t>Points to note:</a:t>
            </a:r>
          </a:p>
        </p:txBody>
      </p:sp>
      <p:sp>
        <p:nvSpPr>
          <p:cNvPr id="15362" name="Rectangle 3"/>
          <p:cNvSpPr>
            <a:spLocks noGrp="1" noChangeArrowheads="1"/>
          </p:cNvSpPr>
          <p:nvPr>
            <p:ph idx="1"/>
          </p:nvPr>
        </p:nvSpPr>
        <p:spPr/>
        <p:txBody>
          <a:bodyPr>
            <a:normAutofit/>
          </a:bodyPr>
          <a:lstStyle/>
          <a:p>
            <a:pPr marL="420624" indent="-384048" fontAlgn="auto">
              <a:spcAft>
                <a:spcPts val="0"/>
              </a:spcAft>
              <a:buFont typeface="Wingdings 2"/>
              <a:buChar char=""/>
              <a:defRPr/>
            </a:pPr>
            <a:r>
              <a:rPr lang="en-GB" dirty="0" smtClean="0"/>
              <a:t>A storyboard brings an idea or vision to life. </a:t>
            </a:r>
            <a:endParaRPr lang="en-GB" dirty="0"/>
          </a:p>
          <a:p>
            <a:pPr marL="420624" indent="-384048" fontAlgn="auto">
              <a:spcAft>
                <a:spcPts val="0"/>
              </a:spcAft>
              <a:buFont typeface="Wingdings 2"/>
              <a:buChar char=""/>
              <a:defRPr/>
            </a:pPr>
            <a:r>
              <a:rPr lang="en-GB" dirty="0" smtClean="0"/>
              <a:t>A story board is almost like a comic</a:t>
            </a:r>
          </a:p>
          <a:p>
            <a:pPr marL="420624" indent="-384048" fontAlgn="auto">
              <a:spcAft>
                <a:spcPts val="0"/>
              </a:spcAft>
              <a:buFont typeface="Wingdings 2"/>
              <a:buChar char=""/>
              <a:defRPr/>
            </a:pPr>
            <a:r>
              <a:rPr lang="en-GB" dirty="0" smtClean="0"/>
              <a:t>It a serious of pictures that show the idea of the animator</a:t>
            </a:r>
          </a:p>
          <a:p>
            <a:pPr marL="420624" indent="-384048" fontAlgn="auto">
              <a:spcAft>
                <a:spcPts val="0"/>
              </a:spcAft>
              <a:buFont typeface="Wingdings 2"/>
              <a:buChar char=""/>
              <a:defRPr/>
            </a:pPr>
            <a:endParaRPr lang="en-GB"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endParaRPr lang="en-GB" dirty="0" smtClean="0"/>
          </a:p>
        </p:txBody>
      </p:sp>
      <p:sp>
        <p:nvSpPr>
          <p:cNvPr id="10243" name="Rectangle 3"/>
          <p:cNvSpPr>
            <a:spLocks noGrp="1" noChangeArrowheads="1"/>
          </p:cNvSpPr>
          <p:nvPr>
            <p:ph idx="1"/>
          </p:nvPr>
        </p:nvSpPr>
        <p:spPr/>
        <p:txBody>
          <a:bodyPr/>
          <a:lstStyle/>
          <a:p>
            <a:pPr marL="36512" indent="0">
              <a:buNone/>
            </a:pPr>
            <a:r>
              <a:rPr lang="en-US" dirty="0"/>
              <a:t>A storyboard is a graphic representation of how your video will unfold, shot by shot. It is made up of a number of squares with illustrations or pictures representing each shot, with notes about what’s going on in the scene and what’s being said in the script during that shot.  Think of it as sort of a comic book version of your script</a:t>
            </a:r>
            <a:r>
              <a:rPr lang="en-US" dirty="0" smtClean="0"/>
              <a:t>.</a:t>
            </a:r>
          </a:p>
          <a:p>
            <a:pPr marL="36512" indent="0">
              <a:buNone/>
            </a:pPr>
            <a:endParaRPr lang="en-US" dirty="0" smtClean="0"/>
          </a:p>
          <a:p>
            <a:pPr marL="36512" indent="0">
              <a:buNone/>
            </a:pPr>
            <a:r>
              <a:rPr lang="en-GB" smtClean="0"/>
              <a:t>http</a:t>
            </a:r>
            <a:r>
              <a:rPr lang="en-GB"/>
              <a:t>://www.storyboards-east.com/storybrd.htm</a:t>
            </a:r>
            <a:r>
              <a:rPr lang="en-GB" dirty="0" smtClean="0"/>
              <a:t/>
            </a:r>
            <a:br>
              <a:rPr lang="en-GB" dirty="0" smtClean="0"/>
            </a:br>
            <a:r>
              <a:rPr lang="en-GB" dirty="0" smtClean="0"/>
              <a:t/>
            </a:r>
            <a:br>
              <a:rPr lang="en-GB" dirty="0" smtClean="0"/>
            </a:br>
            <a:r>
              <a:rPr lang="en-US" dirty="0" smtClean="0"/>
              <a:t/>
            </a:r>
            <a:br>
              <a:rPr lang="en-US" dirty="0" smtClean="0"/>
            </a:br>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solidFill>
                  <a:schemeClr val="accent2">
                    <a:lumMod val="60000"/>
                    <a:lumOff val="40000"/>
                  </a:schemeClr>
                </a:solidFill>
              </a:rPr>
              <a:t>Why you need a </a:t>
            </a:r>
            <a:r>
              <a:rPr lang="en-US" dirty="0" smtClean="0">
                <a:solidFill>
                  <a:schemeClr val="accent2">
                    <a:lumMod val="60000"/>
                    <a:lumOff val="40000"/>
                  </a:schemeClr>
                </a:solidFill>
              </a:rPr>
              <a:t>storyboard.</a:t>
            </a:r>
            <a:endParaRPr lang="en-GB" dirty="0" smtClean="0">
              <a:solidFill>
                <a:schemeClr val="accent2">
                  <a:lumMod val="60000"/>
                  <a:lumOff val="40000"/>
                </a:schemeClr>
              </a:solidFill>
            </a:endParaRPr>
          </a:p>
        </p:txBody>
      </p:sp>
      <p:sp>
        <p:nvSpPr>
          <p:cNvPr id="10243" name="Rectangle 3"/>
          <p:cNvSpPr>
            <a:spLocks noGrp="1" noChangeArrowheads="1"/>
          </p:cNvSpPr>
          <p:nvPr>
            <p:ph idx="1"/>
          </p:nvPr>
        </p:nvSpPr>
        <p:spPr/>
        <p:txBody>
          <a:bodyPr/>
          <a:lstStyle/>
          <a:p>
            <a:pPr marL="36512" indent="0">
              <a:buNone/>
            </a:pPr>
            <a:r>
              <a:rPr lang="en-US" sz="2400" b="1" dirty="0">
                <a:solidFill>
                  <a:srgbClr val="FF0000"/>
                </a:solidFill>
              </a:rPr>
              <a:t>A storyboard is the best way to share your vision</a:t>
            </a:r>
            <a:endParaRPr lang="en-US" sz="2400" dirty="0">
              <a:solidFill>
                <a:srgbClr val="FF0000"/>
              </a:solidFill>
            </a:endParaRPr>
          </a:p>
          <a:p>
            <a:pPr marL="36512" indent="0">
              <a:buNone/>
            </a:pPr>
            <a:r>
              <a:rPr lang="en-US" sz="2000" dirty="0"/>
              <a:t>A visual aid makes it much easier for you to share and explain your vision for your video with others.  We’ve all had experiences where we were trying to explain something to another person and they just didn’t get it — they couldn’t see our vision.  When you have a storyboard, you can show people exactly how your video is going to be mapped out and what it will look like.  This makes it infinitely easier for them to understand your idea</a:t>
            </a:r>
            <a:r>
              <a:rPr lang="en-US" sz="2800" dirty="0"/>
              <a:t>.</a:t>
            </a:r>
          </a:p>
          <a:p>
            <a:pPr marL="36512" indent="0">
              <a:buNone/>
            </a:pPr>
            <a:r>
              <a:rPr lang="en-GB" dirty="0" smtClean="0"/>
              <a:t/>
            </a:r>
            <a:br>
              <a:rPr lang="en-GB" dirty="0" smtClean="0"/>
            </a:br>
            <a:r>
              <a:rPr lang="en-US" dirty="0" smtClean="0"/>
              <a:t/>
            </a:r>
            <a:br>
              <a:rPr lang="en-US" dirty="0" smtClean="0"/>
            </a:br>
            <a:endParaRPr lang="en-GB" dirty="0" smtClean="0"/>
          </a:p>
        </p:txBody>
      </p:sp>
    </p:spTree>
    <p:extLst>
      <p:ext uri="{BB962C8B-B14F-4D97-AF65-F5344CB8AC3E}">
        <p14:creationId xmlns:p14="http://schemas.microsoft.com/office/powerpoint/2010/main" val="1875116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solidFill>
                  <a:schemeClr val="accent2">
                    <a:lumMod val="60000"/>
                    <a:lumOff val="40000"/>
                  </a:schemeClr>
                </a:solidFill>
              </a:rPr>
              <a:t>Why you need a </a:t>
            </a:r>
            <a:r>
              <a:rPr lang="en-US" dirty="0" smtClean="0">
                <a:solidFill>
                  <a:schemeClr val="accent2">
                    <a:lumMod val="60000"/>
                    <a:lumOff val="40000"/>
                  </a:schemeClr>
                </a:solidFill>
              </a:rPr>
              <a:t>storyboard.</a:t>
            </a:r>
            <a:endParaRPr lang="en-GB" dirty="0" smtClean="0">
              <a:solidFill>
                <a:schemeClr val="accent2">
                  <a:lumMod val="60000"/>
                  <a:lumOff val="40000"/>
                </a:schemeClr>
              </a:solidFill>
            </a:endParaRPr>
          </a:p>
        </p:txBody>
      </p:sp>
      <p:sp>
        <p:nvSpPr>
          <p:cNvPr id="10243" name="Rectangle 3"/>
          <p:cNvSpPr>
            <a:spLocks noGrp="1" noChangeArrowheads="1"/>
          </p:cNvSpPr>
          <p:nvPr>
            <p:ph idx="1"/>
          </p:nvPr>
        </p:nvSpPr>
        <p:spPr/>
        <p:txBody>
          <a:bodyPr/>
          <a:lstStyle/>
          <a:p>
            <a:pPr marL="36512" indent="0">
              <a:buNone/>
            </a:pPr>
            <a:r>
              <a:rPr lang="en-US" sz="2400" b="1" dirty="0">
                <a:solidFill>
                  <a:srgbClr val="FF0000"/>
                </a:solidFill>
              </a:rPr>
              <a:t>A storyboard makes production much </a:t>
            </a:r>
            <a:r>
              <a:rPr lang="en-US" sz="2400" b="1" dirty="0" smtClean="0">
                <a:solidFill>
                  <a:srgbClr val="FF0000"/>
                </a:solidFill>
              </a:rPr>
              <a:t>easier</a:t>
            </a:r>
          </a:p>
          <a:p>
            <a:pPr marL="36512" indent="0">
              <a:buNone/>
            </a:pPr>
            <a:r>
              <a:rPr lang="en-US" sz="2000" dirty="0"/>
              <a:t>When you storyboard your video you are basically setting up a plan for production, including all the shots that you will need, the order that they’ll be laid out, and how the visuals will interact with the script.  This really comes in handy when you are making your video, as it ensures that you won’t forget any shots.  It also comes in handy during editing, as it serves as a nice guide for your editor so they can piece together the video according to your vision.  This will also prevent you from requesting multiple revisions from your editor, saving you time and money</a:t>
            </a:r>
            <a:r>
              <a:rPr lang="en-GB" dirty="0" smtClean="0"/>
              <a:t/>
            </a:r>
            <a:br>
              <a:rPr lang="en-GB" dirty="0" smtClean="0"/>
            </a:br>
            <a:r>
              <a:rPr lang="en-US" dirty="0" smtClean="0"/>
              <a:t/>
            </a:r>
            <a:br>
              <a:rPr lang="en-US" dirty="0" smtClean="0"/>
            </a:br>
            <a:endParaRPr lang="en-GB" dirty="0" smtClean="0"/>
          </a:p>
        </p:txBody>
      </p:sp>
    </p:spTree>
    <p:extLst>
      <p:ext uri="{BB962C8B-B14F-4D97-AF65-F5344CB8AC3E}">
        <p14:creationId xmlns:p14="http://schemas.microsoft.com/office/powerpoint/2010/main" val="1138490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solidFill>
                  <a:schemeClr val="accent2">
                    <a:lumMod val="60000"/>
                    <a:lumOff val="40000"/>
                  </a:schemeClr>
                </a:solidFill>
              </a:rPr>
              <a:t>Why you need a </a:t>
            </a:r>
            <a:r>
              <a:rPr lang="en-US" dirty="0" smtClean="0">
                <a:solidFill>
                  <a:schemeClr val="accent2">
                    <a:lumMod val="60000"/>
                    <a:lumOff val="40000"/>
                  </a:schemeClr>
                </a:solidFill>
              </a:rPr>
              <a:t>storyboard.</a:t>
            </a:r>
            <a:endParaRPr lang="en-GB" dirty="0" smtClean="0">
              <a:solidFill>
                <a:schemeClr val="accent2">
                  <a:lumMod val="60000"/>
                  <a:lumOff val="40000"/>
                </a:schemeClr>
              </a:solidFill>
            </a:endParaRPr>
          </a:p>
        </p:txBody>
      </p:sp>
      <p:sp>
        <p:nvSpPr>
          <p:cNvPr id="10243" name="Rectangle 3"/>
          <p:cNvSpPr>
            <a:spLocks noGrp="1" noChangeArrowheads="1"/>
          </p:cNvSpPr>
          <p:nvPr>
            <p:ph idx="1"/>
          </p:nvPr>
        </p:nvSpPr>
        <p:spPr/>
        <p:txBody>
          <a:bodyPr/>
          <a:lstStyle/>
          <a:p>
            <a:pPr marL="36512" indent="0">
              <a:buNone/>
            </a:pPr>
            <a:r>
              <a:rPr lang="en-US" sz="2400" b="1" dirty="0">
                <a:solidFill>
                  <a:srgbClr val="FF0000"/>
                </a:solidFill>
              </a:rPr>
              <a:t>A storyboard saves you </a:t>
            </a:r>
            <a:r>
              <a:rPr lang="en-US" sz="2400" b="1" dirty="0" smtClean="0">
                <a:solidFill>
                  <a:srgbClr val="FF0000"/>
                </a:solidFill>
              </a:rPr>
              <a:t>time</a:t>
            </a:r>
          </a:p>
          <a:p>
            <a:pPr marL="36512" indent="0">
              <a:buNone/>
            </a:pPr>
            <a:r>
              <a:rPr lang="en-US" sz="2000" dirty="0"/>
              <a:t>While it may take you a little while to put your storyboard together, in the long run it will save you time.  Not only will it save you time by making it easier to explain your vision to the people you are working on the video with, but also by providing a solid shot list that will make the creation process go more smoothly.</a:t>
            </a:r>
            <a:r>
              <a:rPr lang="en-GB" dirty="0" smtClean="0"/>
              <a:t/>
            </a:r>
            <a:br>
              <a:rPr lang="en-GB" dirty="0" smtClean="0"/>
            </a:br>
            <a:r>
              <a:rPr lang="en-US" dirty="0" smtClean="0"/>
              <a:t/>
            </a:r>
            <a:br>
              <a:rPr lang="en-US" dirty="0" smtClean="0"/>
            </a:br>
            <a:endParaRPr lang="en-GB" dirty="0" smtClean="0"/>
          </a:p>
        </p:txBody>
      </p:sp>
    </p:spTree>
    <p:extLst>
      <p:ext uri="{BB962C8B-B14F-4D97-AF65-F5344CB8AC3E}">
        <p14:creationId xmlns:p14="http://schemas.microsoft.com/office/powerpoint/2010/main" val="1138490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solidFill>
                  <a:srgbClr val="92D050"/>
                </a:solidFill>
              </a:rPr>
              <a:t>How to make a storyboard</a:t>
            </a:r>
          </a:p>
        </p:txBody>
      </p:sp>
      <p:sp>
        <p:nvSpPr>
          <p:cNvPr id="10243" name="Rectangle 3"/>
          <p:cNvSpPr>
            <a:spLocks noGrp="1" noChangeArrowheads="1"/>
          </p:cNvSpPr>
          <p:nvPr>
            <p:ph idx="1"/>
          </p:nvPr>
        </p:nvSpPr>
        <p:spPr/>
        <p:txBody>
          <a:bodyPr/>
          <a:lstStyle/>
          <a:p>
            <a:r>
              <a:rPr lang="en-US" sz="2000" dirty="0" smtClean="0"/>
              <a:t>The </a:t>
            </a:r>
            <a:r>
              <a:rPr lang="en-US" sz="2000" dirty="0"/>
              <a:t>first step in creating a storyboard is to draw a series of squares on a piece of paper (you can also find tons of printable storyboard templates on Google). Think of these squares as the video frame. In each square a different shot or scene will take place.  You can sketch the scenes by hand, create them on a computer or even take photographs.  Make sure to leave space to write notes and lines from the script beneath or next to each frame.</a:t>
            </a:r>
          </a:p>
          <a:p>
            <a:r>
              <a:rPr lang="en-US" sz="2000" dirty="0"/>
              <a:t>Beneath each picture you should write the lines from the script that will be said in that shot and jot down some notes about what is happening in the scene.  People should be able to read through your storyboard like a comic book to get a sense of exactly what will happen in your video.</a:t>
            </a:r>
          </a:p>
          <a:p>
            <a:pPr marL="36512" indent="0">
              <a:buNone/>
            </a:pPr>
            <a:r>
              <a:rPr lang="en-GB" dirty="0" smtClean="0"/>
              <a:t/>
            </a:r>
            <a:br>
              <a:rPr lang="en-GB" dirty="0" smtClean="0"/>
            </a:br>
            <a:r>
              <a:rPr lang="en-US" dirty="0" smtClean="0"/>
              <a:t/>
            </a:r>
            <a:br>
              <a:rPr lang="en-US" dirty="0" smtClean="0"/>
            </a:br>
            <a:endParaRPr lang="en-GB" dirty="0" smtClean="0"/>
          </a:p>
        </p:txBody>
      </p:sp>
    </p:spTree>
    <p:extLst>
      <p:ext uri="{BB962C8B-B14F-4D97-AF65-F5344CB8AC3E}">
        <p14:creationId xmlns:p14="http://schemas.microsoft.com/office/powerpoint/2010/main" val="113849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a:solidFill>
                  <a:srgbClr val="92D050"/>
                </a:solidFill>
              </a:rPr>
              <a:t>How to make a storyboard</a:t>
            </a:r>
            <a:endParaRPr lang="en-GB" dirty="0" smtClean="0">
              <a:solidFill>
                <a:srgbClr val="92D050"/>
              </a:solidFill>
            </a:endParaRPr>
          </a:p>
        </p:txBody>
      </p:sp>
      <p:sp>
        <p:nvSpPr>
          <p:cNvPr id="10243" name="Rectangle 3"/>
          <p:cNvSpPr>
            <a:spLocks noGrp="1" noChangeArrowheads="1"/>
          </p:cNvSpPr>
          <p:nvPr>
            <p:ph idx="1"/>
          </p:nvPr>
        </p:nvSpPr>
        <p:spPr/>
        <p:txBody>
          <a:bodyPr/>
          <a:lstStyle/>
          <a:p>
            <a:r>
              <a:rPr lang="en-US" sz="2000" dirty="0" smtClean="0"/>
              <a:t>Note </a:t>
            </a:r>
            <a:r>
              <a:rPr lang="en-US" sz="2000" dirty="0"/>
              <a:t>that your storyboard doesn’t have to be incredibly detailed — you don’t have to draw in all of the props or even use color.  If you’re not great at drawing that’s fine too.  Just provide enough visual detail to give an impression of what is happening, which characters are in the scene and what the general framing will look like.  The script and notes will help fill in the rest of the details.  You can also make notes about camera angles and movement, transitions between shots and other details that will come in handy during production and post production.</a:t>
            </a:r>
          </a:p>
          <a:p>
            <a:r>
              <a:rPr lang="en-US" sz="2000" dirty="0"/>
              <a:t>Hopefully now you understand the importance of making a storyboard when you create a video and are ready to grab some paper and a pen and start storyboarding!</a:t>
            </a:r>
          </a:p>
          <a:p>
            <a:pPr marL="36512" indent="0">
              <a:buNone/>
            </a:pPr>
            <a:r>
              <a:rPr lang="en-GB" dirty="0" smtClean="0"/>
              <a:t/>
            </a:r>
            <a:br>
              <a:rPr lang="en-GB" dirty="0" smtClean="0"/>
            </a:br>
            <a:r>
              <a:rPr lang="en-US" dirty="0" smtClean="0"/>
              <a:t/>
            </a:r>
            <a:br>
              <a:rPr lang="en-US" dirty="0" smtClean="0"/>
            </a:br>
            <a:endParaRPr lang="en-GB" dirty="0" smtClean="0"/>
          </a:p>
        </p:txBody>
      </p:sp>
    </p:spTree>
    <p:extLst>
      <p:ext uri="{BB962C8B-B14F-4D97-AF65-F5344CB8AC3E}">
        <p14:creationId xmlns:p14="http://schemas.microsoft.com/office/powerpoint/2010/main" val="1138490986"/>
      </p:ext>
    </p:extLst>
  </p:cSld>
  <p:clrMapOvr>
    <a:masterClrMapping/>
  </p:clrMapOvr>
</p:sld>
</file>

<file path=ppt/theme/theme1.xml><?xml version="1.0" encoding="utf-8"?>
<a:theme xmlns:a="http://schemas.openxmlformats.org/drawingml/2006/main" name="CaseStudyAmazon">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CaseStudyAmazon</Template>
  <TotalTime>13</TotalTime>
  <Words>405</Words>
  <Application>Microsoft Office PowerPoint</Application>
  <PresentationFormat>On-screen Show (4:3)</PresentationFormat>
  <Paragraphs>37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CaseStudyAmazon</vt:lpstr>
      <vt:lpstr>Story Boarding</vt:lpstr>
      <vt:lpstr>Research</vt:lpstr>
      <vt:lpstr>Points to note:</vt:lpstr>
      <vt:lpstr>PowerPoint Presentation</vt:lpstr>
      <vt:lpstr>Why you need a storyboard.</vt:lpstr>
      <vt:lpstr>Why you need a storyboard.</vt:lpstr>
      <vt:lpstr>Why you need a storyboard.</vt:lpstr>
      <vt:lpstr>How to make a storyboard</vt:lpstr>
      <vt:lpstr>How to make a storyboard</vt:lpstr>
      <vt:lpstr>Create a story board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Story Boarding</dc:title>
  <dc:creator>RC Center</dc:creator>
  <cp:lastModifiedBy>RC Center</cp:lastModifiedBy>
  <cp:revision>4</cp:revision>
  <dcterms:created xsi:type="dcterms:W3CDTF">2013-01-03T06:32:16Z</dcterms:created>
  <dcterms:modified xsi:type="dcterms:W3CDTF">2013-01-03T06:45:25Z</dcterms:modified>
</cp:coreProperties>
</file>