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sldIdLst>
    <p:sldId id="256" r:id="rId2"/>
    <p:sldId id="257" r:id="rId3"/>
    <p:sldId id="260" r:id="rId4"/>
    <p:sldId id="261" r:id="rId5"/>
    <p:sldId id="258" r:id="rId6"/>
    <p:sldId id="263" r:id="rId7"/>
    <p:sldId id="264" r:id="rId8"/>
    <p:sldId id="265" r:id="rId9"/>
    <p:sldId id="266" r:id="rId10"/>
    <p:sldId id="268" r:id="rId1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endParaRPr lang="en-GB"/>
          </a:p>
        </p:txBody>
      </p:sp>
      <p:sp>
        <p:nvSpPr>
          <p:cNvPr id="7" name="Footer Placeholder 18"/>
          <p:cNvSpPr>
            <a:spLocks noGrp="1"/>
          </p:cNvSpPr>
          <p:nvPr>
            <p:ph type="ftr" sz="quarter" idx="11"/>
          </p:nvPr>
        </p:nvSpPr>
        <p:spPr/>
        <p:txBody>
          <a:bodyPr/>
          <a:lstStyle>
            <a:lvl1pPr>
              <a:defRPr/>
            </a:lvl1pPr>
          </a:lstStyle>
          <a:p>
            <a:pPr>
              <a:defRPr/>
            </a:pPr>
            <a:endParaRPr lang="en-GB"/>
          </a:p>
        </p:txBody>
      </p:sp>
      <p:sp>
        <p:nvSpPr>
          <p:cNvPr id="8" name="Slide Number Placeholder 26"/>
          <p:cNvSpPr>
            <a:spLocks noGrp="1"/>
          </p:cNvSpPr>
          <p:nvPr>
            <p:ph type="sldNum" sz="quarter" idx="12"/>
          </p:nvPr>
        </p:nvSpPr>
        <p:spPr/>
        <p:txBody>
          <a:bodyPr/>
          <a:lstStyle>
            <a:lvl1pPr>
              <a:defRPr/>
            </a:lvl1pPr>
          </a:lstStyle>
          <a:p>
            <a:pPr>
              <a:defRPr/>
            </a:pPr>
            <a:fld id="{C14C0062-64FA-4A9C-9A9C-5600A76CC786}"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E925AE44-BB51-42B6-96CA-524416F7A12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5520D3E4-D0D2-405C-A867-76E93504BDF9}"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62FE0294-3FA7-48FE-8255-1A0B1CBEA6F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429A7F62-A4C5-4B4D-A473-68894C414E26}"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3C99EC3B-D125-49C6-BC7A-FC597D6ACF2B}"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GB"/>
          </a:p>
        </p:txBody>
      </p:sp>
      <p:sp>
        <p:nvSpPr>
          <p:cNvPr id="8" name="Footer Placeholder 7"/>
          <p:cNvSpPr>
            <a:spLocks noGrp="1"/>
          </p:cNvSpPr>
          <p:nvPr>
            <p:ph type="ftr" sz="quarter" idx="11"/>
          </p:nvPr>
        </p:nvSpPr>
        <p:spPr/>
        <p:txBody>
          <a:bodyPr/>
          <a:lstStyle>
            <a:lvl1pPr>
              <a:defRPr/>
            </a:lvl1pPr>
          </a:lstStyle>
          <a:p>
            <a:pPr>
              <a:defRPr/>
            </a:pPr>
            <a:endParaRPr lang="en-GB"/>
          </a:p>
        </p:txBody>
      </p:sp>
      <p:sp>
        <p:nvSpPr>
          <p:cNvPr id="9" name="Slide Number Placeholder 8"/>
          <p:cNvSpPr>
            <a:spLocks noGrp="1"/>
          </p:cNvSpPr>
          <p:nvPr>
            <p:ph type="sldNum" sz="quarter" idx="12"/>
          </p:nvPr>
        </p:nvSpPr>
        <p:spPr/>
        <p:txBody>
          <a:bodyPr/>
          <a:lstStyle>
            <a:lvl1pPr>
              <a:defRPr/>
            </a:lvl1pPr>
          </a:lstStyle>
          <a:p>
            <a:pPr>
              <a:defRPr/>
            </a:pPr>
            <a:fld id="{33DCFFD1-EE87-427B-9883-C15D3180E5F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A85C757A-CB3E-4133-A700-AF833802DBB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44BE03E9-FA5D-4CD2-8A5E-9C3176BE631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545230C0-0DB2-4808-A49F-D874CB4EB0B8}"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DED79B0B-256D-4DCA-917B-7F4201C46E2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1028" name="Title Placeholder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en-GB"/>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en-GB"/>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EB3C3031-3D5A-4C8C-B988-FAFD3F69E00F}" type="slidenum">
              <a:rPr lang="en-GB"/>
              <a:pPr>
                <a:defRPr/>
              </a:pPr>
              <a:t>‹#›</a:t>
            </a:fld>
            <a:endParaRPr lang="en-GB"/>
          </a:p>
        </p:txBody>
      </p:sp>
    </p:spTree>
  </p:cSld>
  <p:clrMap bg1="dk1" tx1="lt1" bg2="dk2" tx2="lt2" accent1="accent1" accent2="accent2" accent3="accent3" accent4="accent4" accent5="accent5" accent6="accent6" hlink="hlink" folHlink="folHlink"/>
  <p:sldLayoutIdLst>
    <p:sldLayoutId id="2147483715" r:id="rId1"/>
    <p:sldLayoutId id="2147483709" r:id="rId2"/>
    <p:sldLayoutId id="2147483716" r:id="rId3"/>
    <p:sldLayoutId id="2147483710" r:id="rId4"/>
    <p:sldLayoutId id="2147483717" r:id="rId5"/>
    <p:sldLayoutId id="2147483711" r:id="rId6"/>
    <p:sldLayoutId id="2147483712" r:id="rId7"/>
    <p:sldLayoutId id="2147483718" r:id="rId8"/>
    <p:sldLayoutId id="2147483719" r:id="rId9"/>
    <p:sldLayoutId id="2147483713" r:id="rId10"/>
    <p:sldLayoutId id="2147483714" r:id="rId11"/>
  </p:sldLayoutIdLst>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p:txBody>
          <a:bodyPr>
            <a:normAutofit/>
          </a:bodyPr>
          <a:lstStyle/>
          <a:p>
            <a:pPr eaLnBrk="1" fontAlgn="auto" hangingPunct="1">
              <a:spcAft>
                <a:spcPts val="0"/>
              </a:spcAft>
              <a:defRPr/>
            </a:pPr>
            <a:r>
              <a:rPr lang="en-GB" smtClean="0"/>
              <a:t>Graphical Animation</a:t>
            </a:r>
          </a:p>
        </p:txBody>
      </p:sp>
      <p:sp>
        <p:nvSpPr>
          <p:cNvPr id="7171" name="Rectangle 3"/>
          <p:cNvSpPr>
            <a:spLocks noGrp="1" noChangeArrowheads="1"/>
          </p:cNvSpPr>
          <p:nvPr>
            <p:ph type="subTitle" idx="1"/>
          </p:nvPr>
        </p:nvSpPr>
        <p:spPr>
          <a:xfrm>
            <a:off x="433388" y="1544638"/>
            <a:ext cx="6480175" cy="1752600"/>
          </a:xfrm>
        </p:spPr>
        <p:txBody>
          <a:bodyPr/>
          <a:lstStyle/>
          <a:p>
            <a:pPr eaLnBrk="1" hangingPunct="1"/>
            <a:r>
              <a:rPr lang="en-GB" smtClean="0"/>
              <a:t>Adding Interaction To Your Presentation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smtClean="0"/>
              <a:t>Task today</a:t>
            </a:r>
            <a:endParaRPr lang="en-US" smtClean="0"/>
          </a:p>
        </p:txBody>
      </p:sp>
      <p:sp>
        <p:nvSpPr>
          <p:cNvPr id="16387" name="Rectangle 3"/>
          <p:cNvSpPr>
            <a:spLocks noGrp="1" noChangeArrowheads="1"/>
          </p:cNvSpPr>
          <p:nvPr>
            <p:ph idx="1"/>
          </p:nvPr>
        </p:nvSpPr>
        <p:spPr>
          <a:xfrm>
            <a:off x="304800" y="1295400"/>
            <a:ext cx="8534400" cy="4835525"/>
          </a:xfrm>
        </p:spPr>
        <p:txBody>
          <a:bodyPr/>
          <a:lstStyle/>
          <a:p>
            <a:pPr eaLnBrk="1" hangingPunct="1"/>
            <a:r>
              <a:rPr lang="en-GB" dirty="0" smtClean="0"/>
              <a:t>Create an Interactive Picture – a picture that has movement triggered by the viewer</a:t>
            </a:r>
          </a:p>
          <a:p>
            <a:pPr eaLnBrk="1" hangingPunct="1"/>
            <a:endParaRPr lang="en-GB" dirty="0" smtClean="0"/>
          </a:p>
          <a:p>
            <a:pPr eaLnBrk="1" hangingPunct="1"/>
            <a:r>
              <a:rPr lang="en-GB" dirty="0" smtClean="0"/>
              <a:t>For this activity I want you to work in pairs</a:t>
            </a:r>
            <a:r>
              <a:rPr lang="en-GB" dirty="0" smtClean="0"/>
              <a:t>.</a:t>
            </a:r>
          </a:p>
          <a:p>
            <a:pPr eaLnBrk="1" hangingPunct="1"/>
            <a:endParaRPr lang="en-GB" dirty="0" smtClean="0"/>
          </a:p>
          <a:p>
            <a:pPr eaLnBrk="1" hangingPunct="1"/>
            <a:r>
              <a:rPr lang="en-GB" dirty="0" smtClean="0"/>
              <a:t>Remember – last week we learnt to use photos and pictures from the Internet, we can use these with our pictures too!</a:t>
            </a:r>
            <a:endParaRPr lang="en-GB" dirty="0" smtClean="0"/>
          </a:p>
          <a:p>
            <a:pPr eaLnBrk="1" hangingPunct="1"/>
            <a:endParaRPr lang="en-GB" dirty="0" smtClean="0"/>
          </a:p>
          <a:p>
            <a:pPr eaLnBrk="1" hangingPunct="1">
              <a:buFont typeface="Wingdings" pitchFamily="2" charset="2"/>
              <a:buNone/>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mtClean="0"/>
              <a:t>Interaction</a:t>
            </a:r>
          </a:p>
        </p:txBody>
      </p:sp>
      <p:sp>
        <p:nvSpPr>
          <p:cNvPr id="8195" name="Rectangle 3"/>
          <p:cNvSpPr>
            <a:spLocks noGrp="1" noChangeArrowheads="1"/>
          </p:cNvSpPr>
          <p:nvPr>
            <p:ph idx="1"/>
          </p:nvPr>
        </p:nvSpPr>
        <p:spPr/>
        <p:txBody>
          <a:bodyPr/>
          <a:lstStyle/>
          <a:p>
            <a:pPr eaLnBrk="1" hangingPunct="1"/>
            <a:r>
              <a:rPr lang="en-GB" smtClean="0"/>
              <a:t>Creating objects in your animation that move depending on the actions of the person viewing the movie.</a:t>
            </a:r>
          </a:p>
          <a:p>
            <a:pPr eaLnBrk="1" hangingPunct="1"/>
            <a:endParaRPr lang="en-GB" smtClean="0"/>
          </a:p>
          <a:p>
            <a:pPr eaLnBrk="1" hangingPunct="1"/>
            <a:r>
              <a:rPr lang="en-GB" smtClean="0"/>
              <a:t>Today we are going to learn to make our movies move or change by using the mouse.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mtClean="0"/>
              <a:t>The Four Button States</a:t>
            </a:r>
          </a:p>
        </p:txBody>
      </p:sp>
      <p:sp>
        <p:nvSpPr>
          <p:cNvPr id="15362" name="Rectangle 3"/>
          <p:cNvSpPr>
            <a:spLocks noGrp="1" noChangeArrowheads="1"/>
          </p:cNvSpPr>
          <p:nvPr>
            <p:ph idx="1"/>
          </p:nvPr>
        </p:nvSpPr>
        <p:spPr/>
        <p:txBody>
          <a:bodyPr>
            <a:normAutofit lnSpcReduction="10000"/>
          </a:bodyPr>
          <a:lstStyle/>
          <a:p>
            <a:pPr marL="420624" indent="-384048" eaLnBrk="1" fontAlgn="auto" hangingPunct="1">
              <a:spcAft>
                <a:spcPts val="0"/>
              </a:spcAft>
              <a:buFont typeface="Wingdings 2"/>
              <a:buChar char=""/>
              <a:defRPr/>
            </a:pPr>
            <a:r>
              <a:rPr lang="en-GB" dirty="0" smtClean="0"/>
              <a:t>Up, Over, Down and Hit</a:t>
            </a:r>
          </a:p>
          <a:p>
            <a:pPr marL="420624" indent="-384048" eaLnBrk="1" fontAlgn="auto" hangingPunct="1">
              <a:spcAft>
                <a:spcPts val="0"/>
              </a:spcAft>
              <a:buFont typeface="Wingdings 2"/>
              <a:buChar char=""/>
              <a:defRPr/>
            </a:pPr>
            <a:endParaRPr lang="en-GB" dirty="0" smtClean="0"/>
          </a:p>
          <a:p>
            <a:pPr marL="420624" indent="-384048" eaLnBrk="1" fontAlgn="auto" hangingPunct="1">
              <a:spcAft>
                <a:spcPts val="0"/>
              </a:spcAft>
              <a:buFont typeface="Wingdings 2"/>
              <a:buChar char=""/>
              <a:defRPr/>
            </a:pPr>
            <a:r>
              <a:rPr lang="en-GB" dirty="0" smtClean="0"/>
              <a:t>Up – This is how your button looks when the viewer sees your animation but does NO action.</a:t>
            </a:r>
          </a:p>
          <a:p>
            <a:pPr marL="420624" indent="-384048" eaLnBrk="1" fontAlgn="auto" hangingPunct="1">
              <a:spcAft>
                <a:spcPts val="0"/>
              </a:spcAft>
              <a:buFont typeface="Wingdings 2"/>
              <a:buChar char=""/>
              <a:defRPr/>
            </a:pPr>
            <a:endParaRPr lang="en-GB" dirty="0" smtClean="0"/>
          </a:p>
          <a:p>
            <a:pPr marL="420624" indent="-384048" eaLnBrk="1" fontAlgn="auto" hangingPunct="1">
              <a:spcAft>
                <a:spcPts val="0"/>
              </a:spcAft>
              <a:buFont typeface="Wingdings 2"/>
              <a:buChar char=""/>
              <a:defRPr/>
            </a:pPr>
            <a:r>
              <a:rPr lang="en-GB" dirty="0" smtClean="0"/>
              <a:t>Over – This is the KeyFrame the user will see when you roll your mouse over the button (but do NOT click).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smtClean="0"/>
              <a:t>The Four Button States</a:t>
            </a:r>
          </a:p>
        </p:txBody>
      </p:sp>
      <p:sp>
        <p:nvSpPr>
          <p:cNvPr id="10243" name="Rectangle 3"/>
          <p:cNvSpPr>
            <a:spLocks noGrp="1" noChangeArrowheads="1"/>
          </p:cNvSpPr>
          <p:nvPr>
            <p:ph idx="1"/>
          </p:nvPr>
        </p:nvSpPr>
        <p:spPr/>
        <p:txBody>
          <a:bodyPr/>
          <a:lstStyle/>
          <a:p>
            <a:pPr eaLnBrk="1" hangingPunct="1"/>
            <a:r>
              <a:rPr lang="en-GB" smtClean="0"/>
              <a:t>Down – This is the KeyFrame the user will see when they CLICK and hold down the mouse button.</a:t>
            </a:r>
          </a:p>
          <a:p>
            <a:pPr eaLnBrk="1" hangingPunct="1"/>
            <a:r>
              <a:rPr lang="en-GB" smtClean="0"/>
              <a:t>Hit – This is the area of the animation that controls </a:t>
            </a:r>
            <a:r>
              <a:rPr lang="en-GB" i="1" smtClean="0"/>
              <a:t>where</a:t>
            </a:r>
            <a:r>
              <a:rPr lang="en-GB" smtClean="0"/>
              <a:t> the user must place the mouse to make any changes happen. This is NOT shown in your movie, unless you copy and paste it into a new layer.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smtClean="0"/>
              <a:t>Creating a Button</a:t>
            </a:r>
          </a:p>
        </p:txBody>
      </p:sp>
      <p:sp>
        <p:nvSpPr>
          <p:cNvPr id="18434" name="Rectangle 3"/>
          <p:cNvSpPr>
            <a:spLocks noGrp="1" noChangeArrowheads="1"/>
          </p:cNvSpPr>
          <p:nvPr>
            <p:ph idx="1"/>
          </p:nvPr>
        </p:nvSpPr>
        <p:spPr>
          <a:xfrm>
            <a:off x="304800" y="1600200"/>
            <a:ext cx="8534400" cy="4530725"/>
          </a:xfrm>
        </p:spPr>
        <p:txBody>
          <a:bodyPr>
            <a:normAutofit lnSpcReduction="10000"/>
          </a:bodyPr>
          <a:lstStyle/>
          <a:p>
            <a:pPr marL="420624" indent="-384048" eaLnBrk="1" fontAlgn="auto" hangingPunct="1">
              <a:spcAft>
                <a:spcPts val="0"/>
              </a:spcAft>
              <a:buFont typeface="Wingdings 2"/>
              <a:buChar char=""/>
              <a:defRPr/>
            </a:pPr>
            <a:r>
              <a:rPr lang="en-GB" dirty="0" smtClean="0"/>
              <a:t>First, draw a picture on your screen. </a:t>
            </a:r>
          </a:p>
          <a:p>
            <a:pPr marL="420624" indent="-384048" eaLnBrk="1" fontAlgn="auto" hangingPunct="1">
              <a:spcAft>
                <a:spcPts val="0"/>
              </a:spcAft>
              <a:buFont typeface="Wingdings 2"/>
              <a:buChar char=""/>
              <a:defRPr/>
            </a:pPr>
            <a:endParaRPr lang="en-GB" dirty="0" smtClean="0"/>
          </a:p>
          <a:p>
            <a:pPr marL="420624" indent="-384048" eaLnBrk="1" fontAlgn="auto" hangingPunct="1">
              <a:spcAft>
                <a:spcPts val="0"/>
              </a:spcAft>
              <a:buFont typeface="Wingdings 2"/>
              <a:buChar char=""/>
              <a:defRPr/>
            </a:pPr>
            <a:r>
              <a:rPr lang="en-GB" dirty="0" smtClean="0"/>
              <a:t>Then </a:t>
            </a:r>
            <a:r>
              <a:rPr lang="en-GB" i="1" dirty="0" smtClean="0"/>
              <a:t>Select All</a:t>
            </a:r>
            <a:r>
              <a:rPr lang="en-GB" dirty="0" smtClean="0"/>
              <a:t> and </a:t>
            </a:r>
            <a:r>
              <a:rPr lang="en-GB" i="1" dirty="0" smtClean="0"/>
              <a:t>Convert To Symbol</a:t>
            </a:r>
            <a:r>
              <a:rPr lang="en-GB" dirty="0" smtClean="0"/>
              <a:t>.</a:t>
            </a:r>
          </a:p>
          <a:p>
            <a:pPr marL="420624" indent="-384048" eaLnBrk="1" fontAlgn="auto" hangingPunct="1">
              <a:spcAft>
                <a:spcPts val="0"/>
              </a:spcAft>
              <a:buFont typeface="Wingdings 2"/>
              <a:buChar char=""/>
              <a:defRPr/>
            </a:pPr>
            <a:endParaRPr lang="en-GB" dirty="0" smtClean="0"/>
          </a:p>
          <a:p>
            <a:pPr marL="420624" indent="-384048" eaLnBrk="1" fontAlgn="auto" hangingPunct="1">
              <a:spcAft>
                <a:spcPts val="0"/>
              </a:spcAft>
              <a:buFont typeface="Wingdings 2"/>
              <a:buChar char=""/>
              <a:defRPr/>
            </a:pPr>
            <a:r>
              <a:rPr lang="en-GB" dirty="0" smtClean="0"/>
              <a:t>Then click </a:t>
            </a:r>
            <a:r>
              <a:rPr lang="en-GB" i="1" dirty="0" smtClean="0"/>
              <a:t>Button</a:t>
            </a:r>
            <a:r>
              <a:rPr lang="en-GB" dirty="0" smtClean="0"/>
              <a:t> and give your Symbol a name.</a:t>
            </a:r>
          </a:p>
          <a:p>
            <a:pPr marL="420624" indent="-384048" eaLnBrk="1" fontAlgn="auto" hangingPunct="1">
              <a:spcAft>
                <a:spcPts val="0"/>
              </a:spcAft>
              <a:buFont typeface="Wingdings 2"/>
              <a:buChar char=""/>
              <a:defRPr/>
            </a:pPr>
            <a:endParaRPr lang="en-GB" dirty="0" smtClean="0"/>
          </a:p>
          <a:p>
            <a:pPr marL="420624" indent="-384048" eaLnBrk="1" fontAlgn="auto" hangingPunct="1">
              <a:spcAft>
                <a:spcPts val="0"/>
              </a:spcAft>
              <a:buFont typeface="Wingdings 2"/>
              <a:buChar char=""/>
              <a:defRPr/>
            </a:pPr>
            <a:r>
              <a:rPr lang="en-GB" dirty="0" smtClean="0"/>
              <a:t>You have now created a button which we will now animate.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smtClean="0"/>
              <a:t>Creating a Button</a:t>
            </a:r>
          </a:p>
        </p:txBody>
      </p:sp>
      <p:sp>
        <p:nvSpPr>
          <p:cNvPr id="12291" name="Rectangle 3"/>
          <p:cNvSpPr>
            <a:spLocks noGrp="1" noChangeArrowheads="1"/>
          </p:cNvSpPr>
          <p:nvPr>
            <p:ph idx="1"/>
          </p:nvPr>
        </p:nvSpPr>
        <p:spPr>
          <a:xfrm>
            <a:off x="457200" y="1219200"/>
            <a:ext cx="8229600" cy="1981200"/>
          </a:xfrm>
        </p:spPr>
        <p:txBody>
          <a:bodyPr/>
          <a:lstStyle/>
          <a:p>
            <a:pPr eaLnBrk="1" hangingPunct="1"/>
            <a:r>
              <a:rPr lang="en-GB" smtClean="0"/>
              <a:t>Next </a:t>
            </a:r>
            <a:r>
              <a:rPr lang="en-GB" b="1" smtClean="0"/>
              <a:t>double click </a:t>
            </a:r>
            <a:r>
              <a:rPr lang="en-GB" smtClean="0"/>
              <a:t>your Symbol.</a:t>
            </a:r>
          </a:p>
          <a:p>
            <a:pPr eaLnBrk="1" hangingPunct="1"/>
            <a:r>
              <a:rPr lang="en-GB" smtClean="0"/>
              <a:t>You should see a screen like this, with your 4 button states:</a:t>
            </a:r>
          </a:p>
          <a:p>
            <a:pPr eaLnBrk="1" hangingPunct="1">
              <a:buFont typeface="Wingdings" pitchFamily="2" charset="2"/>
              <a:buNone/>
            </a:pPr>
            <a:endParaRPr lang="en-GB" smtClean="0"/>
          </a:p>
          <a:p>
            <a:pPr eaLnBrk="1" hangingPunct="1">
              <a:buFont typeface="Wingdings" pitchFamily="2" charset="2"/>
              <a:buNone/>
            </a:pPr>
            <a:endParaRPr lang="en-US" smtClean="0"/>
          </a:p>
        </p:txBody>
      </p:sp>
      <p:pic>
        <p:nvPicPr>
          <p:cNvPr id="12292" name="Picture 5" descr="image2"/>
          <p:cNvPicPr>
            <a:picLocks noChangeAspect="1" noChangeArrowheads="1"/>
          </p:cNvPicPr>
          <p:nvPr/>
        </p:nvPicPr>
        <p:blipFill>
          <a:blip r:embed="rId2" cstate="print"/>
          <a:srcRect/>
          <a:stretch>
            <a:fillRect/>
          </a:stretch>
        </p:blipFill>
        <p:spPr bwMode="auto">
          <a:xfrm>
            <a:off x="2057400" y="2971800"/>
            <a:ext cx="5029200" cy="37623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smtClean="0"/>
              <a:t>Inserting Keyframe</a:t>
            </a:r>
            <a:endParaRPr lang="en-US" smtClean="0"/>
          </a:p>
        </p:txBody>
      </p:sp>
      <p:sp>
        <p:nvSpPr>
          <p:cNvPr id="13315" name="Rectangle 3"/>
          <p:cNvSpPr>
            <a:spLocks noGrp="1" noChangeArrowheads="1"/>
          </p:cNvSpPr>
          <p:nvPr>
            <p:ph idx="1"/>
          </p:nvPr>
        </p:nvSpPr>
        <p:spPr>
          <a:xfrm>
            <a:off x="457200" y="1600200"/>
            <a:ext cx="8077200" cy="4525963"/>
          </a:xfrm>
        </p:spPr>
        <p:txBody>
          <a:bodyPr/>
          <a:lstStyle/>
          <a:p>
            <a:pPr eaLnBrk="1" hangingPunct="1"/>
            <a:r>
              <a:rPr lang="en-GB" smtClean="0"/>
              <a:t>In Over, Down and Hit, Insert KeyFrame or Insert Blank Keyframe.</a:t>
            </a:r>
          </a:p>
          <a:p>
            <a:pPr eaLnBrk="1" hangingPunct="1"/>
            <a:endParaRPr lang="en-GB" smtClean="0"/>
          </a:p>
          <a:p>
            <a:pPr eaLnBrk="1" hangingPunct="1"/>
            <a:r>
              <a:rPr lang="en-GB" smtClean="0"/>
              <a:t>If you </a:t>
            </a:r>
            <a:r>
              <a:rPr lang="en-GB" i="1" smtClean="0"/>
              <a:t>Insert KeyFrame </a:t>
            </a:r>
            <a:r>
              <a:rPr lang="en-GB" smtClean="0"/>
              <a:t>the original button will still be visible.</a:t>
            </a:r>
          </a:p>
          <a:p>
            <a:pPr eaLnBrk="1" hangingPunct="1"/>
            <a:endParaRPr lang="en-GB" smtClean="0"/>
          </a:p>
          <a:p>
            <a:pPr eaLnBrk="1" hangingPunct="1"/>
            <a:r>
              <a:rPr lang="en-GB" smtClean="0"/>
              <a:t>If you </a:t>
            </a:r>
            <a:r>
              <a:rPr lang="en-GB" i="1" smtClean="0"/>
              <a:t>Insert Blank KeyFrame </a:t>
            </a:r>
            <a:r>
              <a:rPr lang="en-GB" smtClean="0"/>
              <a:t>your screen will be blank.</a:t>
            </a: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smtClean="0"/>
              <a:t>Over KeyFrame</a:t>
            </a:r>
            <a:endParaRPr lang="en-US" smtClean="0"/>
          </a:p>
        </p:txBody>
      </p:sp>
      <p:sp>
        <p:nvSpPr>
          <p:cNvPr id="14339" name="Rectangle 3"/>
          <p:cNvSpPr>
            <a:spLocks noGrp="1" noChangeArrowheads="1"/>
          </p:cNvSpPr>
          <p:nvPr>
            <p:ph idx="1"/>
          </p:nvPr>
        </p:nvSpPr>
        <p:spPr/>
        <p:txBody>
          <a:bodyPr/>
          <a:lstStyle/>
          <a:p>
            <a:pPr eaLnBrk="1" hangingPunct="1"/>
            <a:r>
              <a:rPr lang="en-GB" smtClean="0"/>
              <a:t>In the OVER KeyFrame draw the picture or insert the image you want the user to see when the Mouse ROLLS OVER the Hit KeyFrame area with the button NOT pressed.</a:t>
            </a:r>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smtClean="0"/>
              <a:t>Down KeyFrame</a:t>
            </a:r>
            <a:endParaRPr lang="en-US" smtClean="0"/>
          </a:p>
        </p:txBody>
      </p:sp>
      <p:sp>
        <p:nvSpPr>
          <p:cNvPr id="15363" name="Rectangle 3"/>
          <p:cNvSpPr>
            <a:spLocks noGrp="1" noChangeArrowheads="1"/>
          </p:cNvSpPr>
          <p:nvPr>
            <p:ph idx="1"/>
          </p:nvPr>
        </p:nvSpPr>
        <p:spPr/>
        <p:txBody>
          <a:bodyPr/>
          <a:lstStyle/>
          <a:p>
            <a:pPr eaLnBrk="1" hangingPunct="1"/>
            <a:r>
              <a:rPr lang="en-GB" smtClean="0"/>
              <a:t>In the DOWN KeyFrame draw the picture or insert the image you want the user to see when the mouse button is clicked when the user has the mouse inside the Hit KeyFrame area.</a:t>
            </a:r>
            <a:endParaRPr lang="en-US" smtClean="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135</TotalTime>
  <Words>391</Words>
  <Application>Microsoft Office PowerPoint</Application>
  <PresentationFormat>On-screen Show (4:3)</PresentationFormat>
  <Paragraphs>42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Franklin Gothic Book</vt:lpstr>
      <vt:lpstr>Wingdings 2</vt:lpstr>
      <vt:lpstr>Calibri</vt:lpstr>
      <vt:lpstr>Wingdings</vt:lpstr>
      <vt:lpstr>Technic</vt:lpstr>
      <vt:lpstr>Graphical Animation</vt:lpstr>
      <vt:lpstr>Interaction</vt:lpstr>
      <vt:lpstr>The Four Button States</vt:lpstr>
      <vt:lpstr>The Four Button States</vt:lpstr>
      <vt:lpstr>Creating a Button</vt:lpstr>
      <vt:lpstr>Creating a Button</vt:lpstr>
      <vt:lpstr>Inserting Keyframe</vt:lpstr>
      <vt:lpstr>Over KeyFrame</vt:lpstr>
      <vt:lpstr>Down KeyFrame</vt:lpstr>
      <vt:lpstr>Task today</vt:lpstr>
    </vt:vector>
  </TitlesOfParts>
  <Company>student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Graphical Animation</dc:title>
  <dc:creator>user</dc:creator>
  <cp:lastModifiedBy>EP-ACER</cp:lastModifiedBy>
  <cp:revision>14</cp:revision>
  <dcterms:created xsi:type="dcterms:W3CDTF">2008-01-07T01:32:47Z</dcterms:created>
  <dcterms:modified xsi:type="dcterms:W3CDTF">2010-11-15T05:58:37Z</dcterms:modified>
</cp:coreProperties>
</file>