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2"/>
  </p:notes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35" autoAdjust="0"/>
    <p:restoredTop sz="94676" autoAdjust="0"/>
  </p:normalViewPr>
  <p:slideViewPr>
    <p:cSldViewPr>
      <p:cViewPr varScale="1">
        <p:scale>
          <a:sx n="87" d="100"/>
          <a:sy n="87" d="100"/>
        </p:scale>
        <p:origin x="-1110" y="-84"/>
      </p:cViewPr>
      <p:guideLst>
        <p:guide orient="horz" pos="2160"/>
        <p:guide pos="2880"/>
      </p:guideLst>
    </p:cSldViewPr>
  </p:slideViewPr>
  <p:outlineViewPr>
    <p:cViewPr>
      <p:scale>
        <a:sx n="33" d="100"/>
        <a:sy n="33" d="100"/>
      </p:scale>
      <p:origin x="18"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F5792-E54B-4A60-BD87-FA76FEA34731}" type="datetimeFigureOut">
              <a:rPr lang="th-TH" smtClean="0"/>
              <a:t>01/11/55</a:t>
            </a:fld>
            <a:endParaRPr lang="th-T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7E6DC7-D782-4528-94DB-EFD2BA788DE0}" type="slidenum">
              <a:rPr lang="th-TH" smtClean="0"/>
              <a:t>‹#›</a:t>
            </a:fld>
            <a:endParaRPr lang="th-TH"/>
          </a:p>
        </p:txBody>
      </p:sp>
    </p:spTree>
    <p:extLst>
      <p:ext uri="{BB962C8B-B14F-4D97-AF65-F5344CB8AC3E}">
        <p14:creationId xmlns:p14="http://schemas.microsoft.com/office/powerpoint/2010/main" val="3364106056"/>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327FDFEE-4534-4E8F-B321-40A9EC98B9C2}" type="datetime1">
              <a:rPr lang="en-US" smtClean="0"/>
              <a:t>11/1/2012</a:t>
            </a:fld>
            <a:endParaRPr lang="th-TH" dirty="0"/>
          </a:p>
        </p:txBody>
      </p:sp>
      <p:sp>
        <p:nvSpPr>
          <p:cNvPr id="8" name="Footer Placeholder 7"/>
          <p:cNvSpPr>
            <a:spLocks noGrp="1"/>
          </p:cNvSpPr>
          <p:nvPr>
            <p:ph type="ftr" sz="quarter" idx="11"/>
          </p:nvPr>
        </p:nvSpPr>
        <p:spPr/>
        <p:txBody>
          <a:bodyPr/>
          <a:lstStyle>
            <a:extLst/>
          </a:lstStyle>
          <a:p>
            <a:r>
              <a:rPr lang="en-US" smtClean="0"/>
              <a:t>Ajarn David</a:t>
            </a:r>
            <a:endParaRPr lang="th-TH" dirty="0"/>
          </a:p>
        </p:txBody>
      </p:sp>
      <p:sp>
        <p:nvSpPr>
          <p:cNvPr id="11" name="Slide Number Placeholder 10"/>
          <p:cNvSpPr>
            <a:spLocks noGrp="1"/>
          </p:cNvSpPr>
          <p:nvPr>
            <p:ph type="sldNum" sz="quarter" idx="12"/>
          </p:nvPr>
        </p:nvSpPr>
        <p:spPr/>
        <p:txBody>
          <a:bodyPr/>
          <a:lstStyle>
            <a:extLst/>
          </a:lstStyle>
          <a:p>
            <a:fld id="{05516A38-E3EB-4792-BCAF-3B544524977D}" type="slidenum">
              <a:rPr lang="th-TH" smtClean="0"/>
              <a:t>‹#›</a:t>
            </a:fld>
            <a:endParaRPr lang="th-TH"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E3E092-4E40-4236-8218-3C00EAC22108}" type="datetime1">
              <a:rPr lang="en-US" smtClean="0"/>
              <a:t>11/1/2012</a:t>
            </a:fld>
            <a:endParaRPr lang="th-TH" dirty="0"/>
          </a:p>
        </p:txBody>
      </p:sp>
      <p:sp>
        <p:nvSpPr>
          <p:cNvPr id="5" name="Footer Placeholder 4"/>
          <p:cNvSpPr>
            <a:spLocks noGrp="1"/>
          </p:cNvSpPr>
          <p:nvPr>
            <p:ph type="ftr" sz="quarter" idx="11"/>
          </p:nvPr>
        </p:nvSpPr>
        <p:spPr/>
        <p:txBody>
          <a:bodyPr/>
          <a:lstStyle>
            <a:extLst/>
          </a:lstStyle>
          <a:p>
            <a:r>
              <a:rPr lang="en-US" smtClean="0"/>
              <a:t>Ajarn David</a:t>
            </a:r>
            <a:endParaRPr lang="th-TH" dirty="0"/>
          </a:p>
        </p:txBody>
      </p:sp>
      <p:sp>
        <p:nvSpPr>
          <p:cNvPr id="6" name="Slide Number Placeholder 5"/>
          <p:cNvSpPr>
            <a:spLocks noGrp="1"/>
          </p:cNvSpPr>
          <p:nvPr>
            <p:ph type="sldNum" sz="quarter" idx="12"/>
          </p:nvPr>
        </p:nvSpPr>
        <p:spPr/>
        <p:txBody>
          <a:bodyPr/>
          <a:lstStyle>
            <a:extLst/>
          </a:lstStyle>
          <a:p>
            <a:fld id="{05516A38-E3EB-4792-BCAF-3B544524977D}" type="slidenum">
              <a:rPr lang="th-TH" smtClean="0"/>
              <a:t>‹#›</a:t>
            </a:fld>
            <a:endParaRPr lang="th-TH"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6ECD15-FAB1-4D9C-9E1E-EDB8E4B23714}" type="datetime1">
              <a:rPr lang="en-US" smtClean="0"/>
              <a:t>11/1/2012</a:t>
            </a:fld>
            <a:endParaRPr lang="th-TH" dirty="0"/>
          </a:p>
        </p:txBody>
      </p:sp>
      <p:sp>
        <p:nvSpPr>
          <p:cNvPr id="5" name="Footer Placeholder 4"/>
          <p:cNvSpPr>
            <a:spLocks noGrp="1"/>
          </p:cNvSpPr>
          <p:nvPr>
            <p:ph type="ftr" sz="quarter" idx="11"/>
          </p:nvPr>
        </p:nvSpPr>
        <p:spPr/>
        <p:txBody>
          <a:bodyPr/>
          <a:lstStyle>
            <a:extLst/>
          </a:lstStyle>
          <a:p>
            <a:r>
              <a:rPr lang="en-US" smtClean="0"/>
              <a:t>Ajarn David</a:t>
            </a:r>
            <a:endParaRPr lang="th-TH" dirty="0"/>
          </a:p>
        </p:txBody>
      </p:sp>
      <p:sp>
        <p:nvSpPr>
          <p:cNvPr id="6" name="Slide Number Placeholder 5"/>
          <p:cNvSpPr>
            <a:spLocks noGrp="1"/>
          </p:cNvSpPr>
          <p:nvPr>
            <p:ph type="sldNum" sz="quarter" idx="12"/>
          </p:nvPr>
        </p:nvSpPr>
        <p:spPr/>
        <p:txBody>
          <a:bodyPr/>
          <a:lstStyle>
            <a:extLst/>
          </a:lstStyle>
          <a:p>
            <a:fld id="{05516A38-E3EB-4792-BCAF-3B544524977D}" type="slidenum">
              <a:rPr lang="th-TH" smtClean="0"/>
              <a:t>‹#›</a:t>
            </a:fld>
            <a:endParaRPr lang="th-T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CE44162-79FE-4B6F-8388-B985740101AC}" type="datetime1">
              <a:rPr lang="en-US" smtClean="0"/>
              <a:t>11/1/2012</a:t>
            </a:fld>
            <a:endParaRPr lang="th-TH" dirty="0"/>
          </a:p>
        </p:txBody>
      </p:sp>
      <p:sp>
        <p:nvSpPr>
          <p:cNvPr id="5" name="Footer Placeholder 4"/>
          <p:cNvSpPr>
            <a:spLocks noGrp="1"/>
          </p:cNvSpPr>
          <p:nvPr>
            <p:ph type="ftr" sz="quarter" idx="11"/>
          </p:nvPr>
        </p:nvSpPr>
        <p:spPr/>
        <p:txBody>
          <a:bodyPr/>
          <a:lstStyle>
            <a:extLst/>
          </a:lstStyle>
          <a:p>
            <a:r>
              <a:rPr lang="en-US" smtClean="0"/>
              <a:t>Ajarn David</a:t>
            </a:r>
            <a:endParaRPr lang="th-TH" dirty="0"/>
          </a:p>
        </p:txBody>
      </p:sp>
      <p:sp>
        <p:nvSpPr>
          <p:cNvPr id="6" name="Slide Number Placeholder 5"/>
          <p:cNvSpPr>
            <a:spLocks noGrp="1"/>
          </p:cNvSpPr>
          <p:nvPr>
            <p:ph type="sldNum" sz="quarter" idx="12"/>
          </p:nvPr>
        </p:nvSpPr>
        <p:spPr/>
        <p:txBody>
          <a:bodyPr/>
          <a:lstStyle>
            <a:extLst/>
          </a:lstStyle>
          <a:p>
            <a:fld id="{05516A38-E3EB-4792-BCAF-3B544524977D}" type="slidenum">
              <a:rPr lang="th-TH" smtClean="0"/>
              <a:t>‹#›</a:t>
            </a:fld>
            <a:endParaRPr lang="th-T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756FEA6-EE6B-4132-8F71-DFB9ACFFC39A}" type="datetime1">
              <a:rPr lang="en-US" smtClean="0"/>
              <a:t>11/1/2012</a:t>
            </a:fld>
            <a:endParaRPr lang="th-TH" dirty="0"/>
          </a:p>
        </p:txBody>
      </p:sp>
      <p:sp>
        <p:nvSpPr>
          <p:cNvPr id="5" name="Footer Placeholder 4"/>
          <p:cNvSpPr>
            <a:spLocks noGrp="1"/>
          </p:cNvSpPr>
          <p:nvPr>
            <p:ph type="ftr" sz="quarter" idx="11"/>
          </p:nvPr>
        </p:nvSpPr>
        <p:spPr/>
        <p:txBody>
          <a:bodyPr/>
          <a:lstStyle>
            <a:extLst/>
          </a:lstStyle>
          <a:p>
            <a:r>
              <a:rPr lang="en-US" smtClean="0"/>
              <a:t>Ajarn David</a:t>
            </a:r>
            <a:endParaRPr lang="th-TH" dirty="0"/>
          </a:p>
        </p:txBody>
      </p:sp>
      <p:sp>
        <p:nvSpPr>
          <p:cNvPr id="6" name="Slide Number Placeholder 5"/>
          <p:cNvSpPr>
            <a:spLocks noGrp="1"/>
          </p:cNvSpPr>
          <p:nvPr>
            <p:ph type="sldNum" sz="quarter" idx="12"/>
          </p:nvPr>
        </p:nvSpPr>
        <p:spPr/>
        <p:txBody>
          <a:bodyPr/>
          <a:lstStyle>
            <a:extLst/>
          </a:lstStyle>
          <a:p>
            <a:fld id="{05516A38-E3EB-4792-BCAF-3B544524977D}" type="slidenum">
              <a:rPr lang="th-TH" smtClean="0"/>
              <a:t>‹#›</a:t>
            </a:fld>
            <a:endParaRPr lang="th-TH"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D441DA-840F-4A37-83C0-1C3030268B63}" type="datetime1">
              <a:rPr lang="en-US" smtClean="0"/>
              <a:t>11/1/2012</a:t>
            </a:fld>
            <a:endParaRPr lang="th-TH" dirty="0"/>
          </a:p>
        </p:txBody>
      </p:sp>
      <p:sp>
        <p:nvSpPr>
          <p:cNvPr id="6" name="Footer Placeholder 5"/>
          <p:cNvSpPr>
            <a:spLocks noGrp="1"/>
          </p:cNvSpPr>
          <p:nvPr>
            <p:ph type="ftr" sz="quarter" idx="11"/>
          </p:nvPr>
        </p:nvSpPr>
        <p:spPr/>
        <p:txBody>
          <a:bodyPr/>
          <a:lstStyle>
            <a:extLst/>
          </a:lstStyle>
          <a:p>
            <a:r>
              <a:rPr lang="en-US" smtClean="0"/>
              <a:t>Ajarn David</a:t>
            </a:r>
            <a:endParaRPr lang="th-TH" dirty="0"/>
          </a:p>
        </p:txBody>
      </p:sp>
      <p:sp>
        <p:nvSpPr>
          <p:cNvPr id="7" name="Slide Number Placeholder 6"/>
          <p:cNvSpPr>
            <a:spLocks noGrp="1"/>
          </p:cNvSpPr>
          <p:nvPr>
            <p:ph type="sldNum" sz="quarter" idx="12"/>
          </p:nvPr>
        </p:nvSpPr>
        <p:spPr/>
        <p:txBody>
          <a:bodyPr/>
          <a:lstStyle>
            <a:extLst/>
          </a:lstStyle>
          <a:p>
            <a:fld id="{05516A38-E3EB-4792-BCAF-3B544524977D}" type="slidenum">
              <a:rPr lang="th-TH" smtClean="0"/>
              <a:t>‹#›</a:t>
            </a:fld>
            <a:endParaRPr lang="th-TH"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B234431-C01C-4C7D-B418-88A7C8AAE1EE}" type="datetime1">
              <a:rPr lang="en-US" smtClean="0"/>
              <a:t>11/1/2012</a:t>
            </a:fld>
            <a:endParaRPr lang="th-TH" dirty="0"/>
          </a:p>
        </p:txBody>
      </p:sp>
      <p:sp>
        <p:nvSpPr>
          <p:cNvPr id="8" name="Footer Placeholder 7"/>
          <p:cNvSpPr>
            <a:spLocks noGrp="1"/>
          </p:cNvSpPr>
          <p:nvPr>
            <p:ph type="ftr" sz="quarter" idx="11"/>
          </p:nvPr>
        </p:nvSpPr>
        <p:spPr/>
        <p:txBody>
          <a:bodyPr/>
          <a:lstStyle>
            <a:extLst/>
          </a:lstStyle>
          <a:p>
            <a:r>
              <a:rPr lang="en-US" smtClean="0"/>
              <a:t>Ajarn David</a:t>
            </a:r>
            <a:endParaRPr lang="th-TH" dirty="0"/>
          </a:p>
        </p:txBody>
      </p:sp>
      <p:sp>
        <p:nvSpPr>
          <p:cNvPr id="9" name="Slide Number Placeholder 8"/>
          <p:cNvSpPr>
            <a:spLocks noGrp="1"/>
          </p:cNvSpPr>
          <p:nvPr>
            <p:ph type="sldNum" sz="quarter" idx="12"/>
          </p:nvPr>
        </p:nvSpPr>
        <p:spPr/>
        <p:txBody>
          <a:bodyPr/>
          <a:lstStyle>
            <a:extLst/>
          </a:lstStyle>
          <a:p>
            <a:fld id="{05516A38-E3EB-4792-BCAF-3B544524977D}" type="slidenum">
              <a:rPr lang="th-TH" smtClean="0"/>
              <a:t>‹#›</a:t>
            </a:fld>
            <a:endParaRPr lang="th-TH"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6775C52-D078-472E-986C-B644F5257562}" type="datetime1">
              <a:rPr lang="en-US" smtClean="0"/>
              <a:t>11/1/2012</a:t>
            </a:fld>
            <a:endParaRPr lang="th-TH" dirty="0"/>
          </a:p>
        </p:txBody>
      </p:sp>
      <p:sp>
        <p:nvSpPr>
          <p:cNvPr id="4" name="Footer Placeholder 3"/>
          <p:cNvSpPr>
            <a:spLocks noGrp="1"/>
          </p:cNvSpPr>
          <p:nvPr>
            <p:ph type="ftr" sz="quarter" idx="11"/>
          </p:nvPr>
        </p:nvSpPr>
        <p:spPr/>
        <p:txBody>
          <a:bodyPr/>
          <a:lstStyle>
            <a:extLst/>
          </a:lstStyle>
          <a:p>
            <a:r>
              <a:rPr lang="en-US" smtClean="0"/>
              <a:t>Ajarn David</a:t>
            </a:r>
            <a:endParaRPr lang="th-TH" dirty="0"/>
          </a:p>
        </p:txBody>
      </p:sp>
      <p:sp>
        <p:nvSpPr>
          <p:cNvPr id="5" name="Slide Number Placeholder 4"/>
          <p:cNvSpPr>
            <a:spLocks noGrp="1"/>
          </p:cNvSpPr>
          <p:nvPr>
            <p:ph type="sldNum" sz="quarter" idx="12"/>
          </p:nvPr>
        </p:nvSpPr>
        <p:spPr/>
        <p:txBody>
          <a:bodyPr/>
          <a:lstStyle>
            <a:extLst/>
          </a:lstStyle>
          <a:p>
            <a:fld id="{05516A38-E3EB-4792-BCAF-3B544524977D}" type="slidenum">
              <a:rPr lang="th-TH" smtClean="0"/>
              <a:t>‹#›</a:t>
            </a:fld>
            <a:endParaRPr lang="th-TH"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7B6340A-B1D6-4236-882B-E8A0981A3420}" type="datetime1">
              <a:rPr lang="en-US" smtClean="0"/>
              <a:t>11/1/2012</a:t>
            </a:fld>
            <a:endParaRPr lang="th-TH" dirty="0"/>
          </a:p>
        </p:txBody>
      </p:sp>
      <p:sp>
        <p:nvSpPr>
          <p:cNvPr id="3" name="Footer Placeholder 2"/>
          <p:cNvSpPr>
            <a:spLocks noGrp="1"/>
          </p:cNvSpPr>
          <p:nvPr>
            <p:ph type="ftr" sz="quarter" idx="11"/>
          </p:nvPr>
        </p:nvSpPr>
        <p:spPr/>
        <p:txBody>
          <a:bodyPr/>
          <a:lstStyle>
            <a:extLst/>
          </a:lstStyle>
          <a:p>
            <a:r>
              <a:rPr lang="en-US" smtClean="0"/>
              <a:t>Ajarn David</a:t>
            </a:r>
            <a:endParaRPr lang="th-TH" dirty="0"/>
          </a:p>
        </p:txBody>
      </p:sp>
      <p:sp>
        <p:nvSpPr>
          <p:cNvPr id="4" name="Slide Number Placeholder 3"/>
          <p:cNvSpPr>
            <a:spLocks noGrp="1"/>
          </p:cNvSpPr>
          <p:nvPr>
            <p:ph type="sldNum" sz="quarter" idx="12"/>
          </p:nvPr>
        </p:nvSpPr>
        <p:spPr/>
        <p:txBody>
          <a:bodyPr/>
          <a:lstStyle>
            <a:extLst/>
          </a:lstStyle>
          <a:p>
            <a:fld id="{05516A38-E3EB-4792-BCAF-3B544524977D}" type="slidenum">
              <a:rPr lang="th-TH" smtClean="0"/>
              <a:t>‹#›</a:t>
            </a:fld>
            <a:endParaRPr lang="th-TH"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0C331F7-2FA3-490C-831D-2E08FA25AAEA}" type="datetime1">
              <a:rPr lang="en-US" smtClean="0"/>
              <a:t>11/1/2012</a:t>
            </a:fld>
            <a:endParaRPr lang="th-TH" dirty="0"/>
          </a:p>
        </p:txBody>
      </p:sp>
      <p:sp>
        <p:nvSpPr>
          <p:cNvPr id="6" name="Footer Placeholder 5"/>
          <p:cNvSpPr>
            <a:spLocks noGrp="1"/>
          </p:cNvSpPr>
          <p:nvPr>
            <p:ph type="ftr" sz="quarter" idx="11"/>
          </p:nvPr>
        </p:nvSpPr>
        <p:spPr/>
        <p:txBody>
          <a:bodyPr/>
          <a:lstStyle>
            <a:extLst/>
          </a:lstStyle>
          <a:p>
            <a:r>
              <a:rPr lang="en-US" smtClean="0"/>
              <a:t>Ajarn David</a:t>
            </a:r>
            <a:endParaRPr lang="th-TH" dirty="0"/>
          </a:p>
        </p:txBody>
      </p:sp>
      <p:sp>
        <p:nvSpPr>
          <p:cNvPr id="7" name="Slide Number Placeholder 6"/>
          <p:cNvSpPr>
            <a:spLocks noGrp="1"/>
          </p:cNvSpPr>
          <p:nvPr>
            <p:ph type="sldNum" sz="quarter" idx="12"/>
          </p:nvPr>
        </p:nvSpPr>
        <p:spPr/>
        <p:txBody>
          <a:bodyPr/>
          <a:lstStyle>
            <a:extLst/>
          </a:lstStyle>
          <a:p>
            <a:fld id="{05516A38-E3EB-4792-BCAF-3B544524977D}" type="slidenum">
              <a:rPr lang="th-TH" smtClean="0"/>
              <a:t>‹#›</a:t>
            </a:fld>
            <a:endParaRPr lang="th-TH"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6AFF71B-B2D2-4E39-8B3D-3FE57A3994D8}" type="datetime1">
              <a:rPr lang="en-US" smtClean="0"/>
              <a:t>11/1/2012</a:t>
            </a:fld>
            <a:endParaRPr lang="th-TH" dirty="0"/>
          </a:p>
        </p:txBody>
      </p:sp>
      <p:sp>
        <p:nvSpPr>
          <p:cNvPr id="6" name="Footer Placeholder 5"/>
          <p:cNvSpPr>
            <a:spLocks noGrp="1"/>
          </p:cNvSpPr>
          <p:nvPr>
            <p:ph type="ftr" sz="quarter" idx="11"/>
          </p:nvPr>
        </p:nvSpPr>
        <p:spPr/>
        <p:txBody>
          <a:bodyPr/>
          <a:lstStyle>
            <a:extLst/>
          </a:lstStyle>
          <a:p>
            <a:r>
              <a:rPr lang="en-US" smtClean="0"/>
              <a:t>Ajarn David</a:t>
            </a:r>
            <a:endParaRPr lang="th-TH" dirty="0"/>
          </a:p>
        </p:txBody>
      </p:sp>
      <p:sp>
        <p:nvSpPr>
          <p:cNvPr id="7" name="Slide Number Placeholder 6"/>
          <p:cNvSpPr>
            <a:spLocks noGrp="1"/>
          </p:cNvSpPr>
          <p:nvPr>
            <p:ph type="sldNum" sz="quarter" idx="12"/>
          </p:nvPr>
        </p:nvSpPr>
        <p:spPr/>
        <p:txBody>
          <a:bodyPr/>
          <a:lstStyle>
            <a:extLst/>
          </a:lstStyle>
          <a:p>
            <a:fld id="{05516A38-E3EB-4792-BCAF-3B544524977D}" type="slidenum">
              <a:rPr lang="th-TH" smtClean="0"/>
              <a:t>‹#›</a:t>
            </a:fld>
            <a:endParaRPr lang="th-TH" dirty="0"/>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F45D03E-AD77-488E-9242-227AFA5C41A2}" type="datetime1">
              <a:rPr lang="en-US" smtClean="0"/>
              <a:t>11/1/2012</a:t>
            </a:fld>
            <a:endParaRPr lang="th-TH" dirty="0"/>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en-US" smtClean="0"/>
              <a:t>Ajarn David</a:t>
            </a:r>
            <a:endParaRPr lang="th-TH" dirty="0"/>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5516A38-E3EB-4792-BCAF-3B544524977D}" type="slidenum">
              <a:rPr lang="th-TH" smtClean="0"/>
              <a:t>‹#›</a:t>
            </a:fld>
            <a:endParaRPr lang="th-TH"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youtube.com/watch?v=X0hVEH4se-0"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AYKdXABWaF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youtube.com/watch?v=BBgghnQF6E4"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fi.edu/fellows/fellow5/may99/Draw/draw.html"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couponing.about.com/od/onlineauctions/p/howauctionswork.ht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youtube.com/watch?v=3wZw2IRb0V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Graphic Animation History</a:t>
            </a:r>
            <a:endParaRPr lang="th-TH" dirty="0"/>
          </a:p>
        </p:txBody>
      </p:sp>
      <p:sp>
        <p:nvSpPr>
          <p:cNvPr id="3" name="Subtitle 2"/>
          <p:cNvSpPr>
            <a:spLocks noGrp="1"/>
          </p:cNvSpPr>
          <p:nvPr>
            <p:ph type="subTitle" idx="1"/>
          </p:nvPr>
        </p:nvSpPr>
        <p:spPr/>
        <p:txBody>
          <a:bodyPr>
            <a:normAutofit/>
          </a:bodyPr>
          <a:lstStyle/>
          <a:p>
            <a:pPr algn="l"/>
            <a:r>
              <a:rPr lang="en-US" dirty="0" smtClean="0"/>
              <a:t>This lesson we look at </a:t>
            </a:r>
            <a:r>
              <a:rPr lang="en-US" dirty="0" smtClean="0"/>
              <a:t>what Graphical Animation and the history behind it. </a:t>
            </a:r>
            <a:endParaRPr lang="th-TH" dirty="0"/>
          </a:p>
        </p:txBody>
      </p:sp>
      <p:sp>
        <p:nvSpPr>
          <p:cNvPr id="4" name="Footer Placeholder 3"/>
          <p:cNvSpPr>
            <a:spLocks noGrp="1"/>
          </p:cNvSpPr>
          <p:nvPr>
            <p:ph type="ftr" sz="quarter" idx="11"/>
          </p:nvPr>
        </p:nvSpPr>
        <p:spPr/>
        <p:txBody>
          <a:bodyPr/>
          <a:lstStyle/>
          <a:p>
            <a:r>
              <a:rPr lang="en-US" smtClean="0"/>
              <a:t>Ajarn David</a:t>
            </a:r>
            <a:endParaRPr lang="th-TH" dirty="0"/>
          </a:p>
        </p:txBody>
      </p:sp>
      <p:sp>
        <p:nvSpPr>
          <p:cNvPr id="5" name="Slide Number Placeholder 4"/>
          <p:cNvSpPr>
            <a:spLocks noGrp="1"/>
          </p:cNvSpPr>
          <p:nvPr>
            <p:ph type="sldNum" sz="quarter" idx="12"/>
          </p:nvPr>
        </p:nvSpPr>
        <p:spPr/>
        <p:txBody>
          <a:bodyPr/>
          <a:lstStyle/>
          <a:p>
            <a:fld id="{05516A38-E3EB-4792-BCAF-3B544524977D}" type="slidenum">
              <a:rPr lang="th-TH" smtClean="0"/>
              <a:t>1</a:t>
            </a:fld>
            <a:endParaRPr lang="th-TH" dirty="0"/>
          </a:p>
        </p:txBody>
      </p:sp>
    </p:spTree>
    <p:extLst>
      <p:ext uri="{BB962C8B-B14F-4D97-AF65-F5344CB8AC3E}">
        <p14:creationId xmlns:p14="http://schemas.microsoft.com/office/powerpoint/2010/main" val="34374483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611560" y="692696"/>
            <a:ext cx="7772400" cy="5688632"/>
          </a:xfrm>
        </p:spPr>
        <p:txBody>
          <a:bodyPr>
            <a:normAutofit/>
          </a:bodyPr>
          <a:lstStyle/>
          <a:p>
            <a:pPr marL="0" indent="0" algn="ctr">
              <a:buNone/>
            </a:pPr>
            <a:r>
              <a:rPr lang="en-US" sz="3600" b="1" dirty="0" smtClean="0">
                <a:solidFill>
                  <a:schemeClr val="accent1">
                    <a:lumMod val="60000"/>
                    <a:lumOff val="40000"/>
                  </a:schemeClr>
                </a:solidFill>
              </a:rPr>
              <a:t>Task </a:t>
            </a:r>
            <a:r>
              <a:rPr lang="en-US" sz="3600" b="1" dirty="0" smtClean="0">
                <a:solidFill>
                  <a:schemeClr val="accent1">
                    <a:lumMod val="60000"/>
                    <a:lumOff val="40000"/>
                  </a:schemeClr>
                </a:solidFill>
                <a:sym typeface="Wingdings" pitchFamily="2" charset="2"/>
              </a:rPr>
              <a:t></a:t>
            </a:r>
            <a:endParaRPr lang="en-US" sz="3600" dirty="0">
              <a:solidFill>
                <a:schemeClr val="accent1">
                  <a:lumMod val="60000"/>
                  <a:lumOff val="40000"/>
                </a:schemeClr>
              </a:solidFill>
            </a:endParaRPr>
          </a:p>
          <a:p>
            <a:pPr marL="0" indent="0">
              <a:buNone/>
            </a:pPr>
            <a:endParaRPr lang="en-US" sz="2100" dirty="0" smtClean="0"/>
          </a:p>
          <a:p>
            <a:pPr marL="0" indent="0">
              <a:buNone/>
            </a:pPr>
            <a:r>
              <a:rPr lang="en-US" sz="1800" dirty="0" smtClean="0"/>
              <a:t>In groups of 2, work together to make a poster highlighting what we have learned today about E-commerce.</a:t>
            </a:r>
          </a:p>
          <a:p>
            <a:pPr marL="0" indent="0">
              <a:buNone/>
            </a:pPr>
            <a:endParaRPr lang="en-US" sz="1800" dirty="0"/>
          </a:p>
          <a:p>
            <a:pPr marL="0" indent="0">
              <a:buNone/>
            </a:pPr>
            <a:r>
              <a:rPr lang="en-US" sz="1800" dirty="0" smtClean="0"/>
              <a:t>Use Microsoft Publisher to create your poster. Use a template of your choice. Highlight what we have learned. Insert some logos of well known e-commerce websites that the online shopper is likely to use. Make a brief note under each logo about what type of business it is i.e. ‘clicks and mortar’.</a:t>
            </a:r>
          </a:p>
          <a:p>
            <a:pPr marL="0" indent="0">
              <a:buNone/>
            </a:pPr>
            <a:endParaRPr lang="en-US" sz="1800" dirty="0"/>
          </a:p>
          <a:p>
            <a:pPr marL="0" indent="0">
              <a:buNone/>
            </a:pPr>
            <a:r>
              <a:rPr lang="en-US" sz="1800" dirty="0" smtClean="0"/>
              <a:t>Please type both names on the poster. E-mail me your work before the end of class.</a:t>
            </a:r>
            <a:endParaRPr lang="en-US" sz="1800" dirty="0"/>
          </a:p>
          <a:p>
            <a:pPr marL="0" indent="0" algn="ctr">
              <a:buNone/>
            </a:pPr>
            <a:r>
              <a:rPr lang="en-US" sz="1800" dirty="0"/>
              <a:t/>
            </a:r>
            <a:br>
              <a:rPr lang="en-US" sz="1800" dirty="0"/>
            </a:br>
            <a:r>
              <a:rPr lang="en-US" sz="1800" dirty="0" smtClean="0">
                <a:solidFill>
                  <a:schemeClr val="accent2">
                    <a:lumMod val="60000"/>
                    <a:lumOff val="40000"/>
                  </a:schemeClr>
                </a:solidFill>
              </a:rPr>
              <a:t>ajarndavidj@gmail.com</a:t>
            </a:r>
            <a:r>
              <a:rPr lang="en-US" sz="1800" dirty="0" smtClean="0"/>
              <a:t/>
            </a:r>
            <a:br>
              <a:rPr lang="en-US" sz="1800" dirty="0" smtClean="0"/>
            </a:br>
            <a:endParaRPr lang="en-US" sz="1800" dirty="0">
              <a:solidFill>
                <a:schemeClr val="accent2"/>
              </a:solidFill>
            </a:endParaRPr>
          </a:p>
          <a:p>
            <a:pPr marL="0" indent="0">
              <a:buNone/>
            </a:pPr>
            <a:r>
              <a:rPr lang="en-US" sz="1800" dirty="0" smtClean="0"/>
              <a:t/>
            </a:r>
            <a:br>
              <a:rPr lang="en-US" sz="1800" dirty="0" smtClean="0"/>
            </a:br>
            <a:endParaRPr lang="en-US" sz="1400" dirty="0"/>
          </a:p>
        </p:txBody>
      </p:sp>
      <p:sp>
        <p:nvSpPr>
          <p:cNvPr id="2" name="Footer Placeholder 1"/>
          <p:cNvSpPr>
            <a:spLocks noGrp="1"/>
          </p:cNvSpPr>
          <p:nvPr>
            <p:ph type="ftr" sz="quarter" idx="11"/>
          </p:nvPr>
        </p:nvSpPr>
        <p:spPr/>
        <p:txBody>
          <a:bodyPr/>
          <a:lstStyle/>
          <a:p>
            <a:r>
              <a:rPr lang="en-US" smtClean="0"/>
              <a:t>Ajarn David</a:t>
            </a:r>
            <a:endParaRPr lang="th-TH" dirty="0"/>
          </a:p>
        </p:txBody>
      </p:sp>
      <p:sp>
        <p:nvSpPr>
          <p:cNvPr id="3" name="Slide Number Placeholder 2"/>
          <p:cNvSpPr>
            <a:spLocks noGrp="1"/>
          </p:cNvSpPr>
          <p:nvPr>
            <p:ph type="sldNum" sz="quarter" idx="12"/>
          </p:nvPr>
        </p:nvSpPr>
        <p:spPr/>
        <p:txBody>
          <a:bodyPr/>
          <a:lstStyle/>
          <a:p>
            <a:fld id="{05516A38-E3EB-4792-BCAF-3B544524977D}" type="slidenum">
              <a:rPr lang="th-TH" smtClean="0"/>
              <a:t>10</a:t>
            </a:fld>
            <a:endParaRPr lang="th-TH" dirty="0"/>
          </a:p>
        </p:txBody>
      </p:sp>
    </p:spTree>
    <p:extLst>
      <p:ext uri="{BB962C8B-B14F-4D97-AF65-F5344CB8AC3E}">
        <p14:creationId xmlns:p14="http://schemas.microsoft.com/office/powerpoint/2010/main" val="4135897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500"/>
                                        <p:tgtEl>
                                          <p:spTgt spid="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fade">
                                      <p:cBhvr>
                                        <p:cTn id="22" dur="500"/>
                                        <p:tgtEl>
                                          <p:spTgt spid="5">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611560" y="692696"/>
            <a:ext cx="7772400" cy="5688632"/>
          </a:xfrm>
        </p:spPr>
        <p:txBody>
          <a:bodyPr>
            <a:normAutofit/>
          </a:bodyPr>
          <a:lstStyle/>
          <a:p>
            <a:pPr marL="0" indent="0" algn="ctr">
              <a:buNone/>
            </a:pPr>
            <a:r>
              <a:rPr lang="en-US" sz="3600" b="1" dirty="0" smtClean="0">
                <a:solidFill>
                  <a:schemeClr val="accent1">
                    <a:lumMod val="60000"/>
                    <a:lumOff val="40000"/>
                  </a:schemeClr>
                </a:solidFill>
              </a:rPr>
              <a:t>When did graphic animation start?</a:t>
            </a:r>
            <a:endParaRPr lang="en-US" sz="3600" b="1" dirty="0">
              <a:solidFill>
                <a:schemeClr val="accent1">
                  <a:lumMod val="60000"/>
                  <a:lumOff val="40000"/>
                </a:schemeClr>
              </a:solidFill>
            </a:endParaRPr>
          </a:p>
          <a:p>
            <a:pPr marL="0" indent="0">
              <a:buNone/>
            </a:pPr>
            <a:endParaRPr lang="en-US" sz="2100" dirty="0"/>
          </a:p>
          <a:p>
            <a:pPr marL="0" indent="0">
              <a:buNone/>
            </a:pPr>
            <a:r>
              <a:rPr lang="en-US" sz="1800" dirty="0">
                <a:hlinkClick r:id="rId2"/>
              </a:rPr>
              <a:t>http://www.youtube.com/watch?v=X0hVEH4se-0</a:t>
            </a:r>
            <a:endParaRPr lang="en-US" sz="1400" dirty="0"/>
          </a:p>
        </p:txBody>
      </p:sp>
      <p:sp>
        <p:nvSpPr>
          <p:cNvPr id="2" name="Footer Placeholder 1"/>
          <p:cNvSpPr>
            <a:spLocks noGrp="1"/>
          </p:cNvSpPr>
          <p:nvPr>
            <p:ph type="ftr" sz="quarter" idx="11"/>
          </p:nvPr>
        </p:nvSpPr>
        <p:spPr/>
        <p:txBody>
          <a:bodyPr/>
          <a:lstStyle/>
          <a:p>
            <a:r>
              <a:rPr lang="en-US" smtClean="0"/>
              <a:t>Ajarn David</a:t>
            </a:r>
            <a:endParaRPr lang="th-TH" dirty="0"/>
          </a:p>
        </p:txBody>
      </p:sp>
      <p:sp>
        <p:nvSpPr>
          <p:cNvPr id="3" name="Slide Number Placeholder 2"/>
          <p:cNvSpPr>
            <a:spLocks noGrp="1"/>
          </p:cNvSpPr>
          <p:nvPr>
            <p:ph type="sldNum" sz="quarter" idx="12"/>
          </p:nvPr>
        </p:nvSpPr>
        <p:spPr/>
        <p:txBody>
          <a:bodyPr/>
          <a:lstStyle/>
          <a:p>
            <a:fld id="{05516A38-E3EB-4792-BCAF-3B544524977D}" type="slidenum">
              <a:rPr lang="th-TH" smtClean="0"/>
              <a:t>2</a:t>
            </a:fld>
            <a:endParaRPr lang="th-TH" dirty="0"/>
          </a:p>
        </p:txBody>
      </p:sp>
    </p:spTree>
    <p:extLst>
      <p:ext uri="{BB962C8B-B14F-4D97-AF65-F5344CB8AC3E}">
        <p14:creationId xmlns:p14="http://schemas.microsoft.com/office/powerpoint/2010/main" val="17546800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611560" y="692696"/>
            <a:ext cx="7772400" cy="5688632"/>
          </a:xfrm>
        </p:spPr>
        <p:txBody>
          <a:bodyPr>
            <a:normAutofit/>
          </a:bodyPr>
          <a:lstStyle/>
          <a:p>
            <a:pPr marL="0" indent="0" algn="ctr">
              <a:buNone/>
            </a:pPr>
            <a:r>
              <a:rPr lang="en-US" sz="3600" b="1" dirty="0" smtClean="0">
                <a:solidFill>
                  <a:schemeClr val="accent1">
                    <a:lumMod val="60000"/>
                    <a:lumOff val="40000"/>
                  </a:schemeClr>
                </a:solidFill>
              </a:rPr>
              <a:t>History</a:t>
            </a:r>
            <a:endParaRPr lang="en-US" sz="3600" b="1" dirty="0" smtClean="0">
              <a:solidFill>
                <a:schemeClr val="accent1">
                  <a:lumMod val="60000"/>
                  <a:lumOff val="40000"/>
                </a:schemeClr>
              </a:solidFill>
            </a:endParaRPr>
          </a:p>
          <a:p>
            <a:pPr marL="0" indent="0" algn="ctr">
              <a:buNone/>
            </a:pPr>
            <a:endParaRPr lang="en-US" sz="2100" dirty="0">
              <a:solidFill>
                <a:schemeClr val="accent1">
                  <a:lumMod val="60000"/>
                  <a:lumOff val="40000"/>
                </a:schemeClr>
              </a:solidFill>
            </a:endParaRPr>
          </a:p>
          <a:p>
            <a:pPr marL="0" indent="0">
              <a:buNone/>
            </a:pPr>
            <a:r>
              <a:rPr lang="en-US" sz="1800" dirty="0"/>
              <a:t>Animation is a graphic representation of drawings to show movement within those drawings.  A series of drawings are linked together and usually photographed by a camera.  The drawings have been slightly changed between individualized frames so when they are played back in rapid succession (24 frames per second) there appears to be seamless movement within the drawings.</a:t>
            </a:r>
            <a:r>
              <a:rPr lang="en-US" sz="1800" dirty="0" smtClean="0"/>
              <a:t/>
            </a:r>
            <a:br>
              <a:rPr lang="en-US" sz="1800" dirty="0" smtClean="0"/>
            </a:br>
            <a:r>
              <a:rPr lang="en-US" sz="1800" dirty="0" smtClean="0"/>
              <a:t/>
            </a:r>
            <a:br>
              <a:rPr lang="en-US" sz="1800" dirty="0" smtClean="0"/>
            </a:br>
            <a:endParaRPr lang="en-US" sz="1400" dirty="0"/>
          </a:p>
        </p:txBody>
      </p:sp>
      <p:sp>
        <p:nvSpPr>
          <p:cNvPr id="2" name="Footer Placeholder 1"/>
          <p:cNvSpPr>
            <a:spLocks noGrp="1"/>
          </p:cNvSpPr>
          <p:nvPr>
            <p:ph type="ftr" sz="quarter" idx="11"/>
          </p:nvPr>
        </p:nvSpPr>
        <p:spPr/>
        <p:txBody>
          <a:bodyPr/>
          <a:lstStyle/>
          <a:p>
            <a:r>
              <a:rPr lang="en-US" smtClean="0"/>
              <a:t>Ajarn David</a:t>
            </a:r>
            <a:endParaRPr lang="th-TH" dirty="0"/>
          </a:p>
        </p:txBody>
      </p:sp>
      <p:sp>
        <p:nvSpPr>
          <p:cNvPr id="3" name="Slide Number Placeholder 2"/>
          <p:cNvSpPr>
            <a:spLocks noGrp="1"/>
          </p:cNvSpPr>
          <p:nvPr>
            <p:ph type="sldNum" sz="quarter" idx="12"/>
          </p:nvPr>
        </p:nvSpPr>
        <p:spPr/>
        <p:txBody>
          <a:bodyPr/>
          <a:lstStyle/>
          <a:p>
            <a:fld id="{05516A38-E3EB-4792-BCAF-3B544524977D}" type="slidenum">
              <a:rPr lang="th-TH" smtClean="0"/>
              <a:t>3</a:t>
            </a:fld>
            <a:endParaRPr lang="th-TH" dirty="0"/>
          </a:p>
        </p:txBody>
      </p:sp>
    </p:spTree>
    <p:extLst>
      <p:ext uri="{BB962C8B-B14F-4D97-AF65-F5344CB8AC3E}">
        <p14:creationId xmlns:p14="http://schemas.microsoft.com/office/powerpoint/2010/main" val="7119341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611560" y="692696"/>
            <a:ext cx="7772400" cy="5688632"/>
          </a:xfrm>
        </p:spPr>
        <p:txBody>
          <a:bodyPr>
            <a:normAutofit/>
          </a:bodyPr>
          <a:lstStyle/>
          <a:p>
            <a:pPr marL="0" indent="0">
              <a:buNone/>
            </a:pPr>
            <a:endParaRPr lang="en-US" sz="2100" dirty="0"/>
          </a:p>
          <a:p>
            <a:pPr marL="0" indent="0">
              <a:buNone/>
            </a:pPr>
            <a:r>
              <a:rPr lang="en-US" sz="1800" dirty="0"/>
              <a:t>Pioneers of animation include Winsor </a:t>
            </a:r>
            <a:r>
              <a:rPr lang="en-US" sz="1800" dirty="0" err="1"/>
              <a:t>McCay</a:t>
            </a:r>
            <a:r>
              <a:rPr lang="en-US" sz="1800" dirty="0"/>
              <a:t> of the United States and Emile </a:t>
            </a:r>
            <a:r>
              <a:rPr lang="en-US" sz="1800" dirty="0" err="1"/>
              <a:t>Cohl</a:t>
            </a:r>
            <a:r>
              <a:rPr lang="en-US" sz="1800" dirty="0"/>
              <a:t> and Georges </a:t>
            </a:r>
            <a:r>
              <a:rPr lang="en-US" sz="1800" dirty="0" err="1"/>
              <a:t>Melies</a:t>
            </a:r>
            <a:r>
              <a:rPr lang="en-US" sz="1800" dirty="0"/>
              <a:t> of France.  Some consider </a:t>
            </a:r>
            <a:r>
              <a:rPr lang="en-US" sz="1800" dirty="0" err="1"/>
              <a:t>McCay's</a:t>
            </a:r>
            <a:r>
              <a:rPr lang="en-US" sz="1800" dirty="0"/>
              <a:t> </a:t>
            </a:r>
            <a:r>
              <a:rPr lang="en-US" sz="1800" i="1" dirty="0"/>
              <a:t>Sinking of the Lusitania</a:t>
            </a:r>
            <a:r>
              <a:rPr lang="en-US" sz="1800" dirty="0"/>
              <a:t> from 1918 as the first animated </a:t>
            </a:r>
            <a:r>
              <a:rPr lang="en-US" sz="1800" dirty="0" smtClean="0"/>
              <a:t>feature </a:t>
            </a:r>
            <a:r>
              <a:rPr lang="en-US" sz="1800" dirty="0"/>
              <a:t>film</a:t>
            </a:r>
            <a:r>
              <a:rPr lang="en-US" sz="1800" dirty="0" smtClean="0"/>
              <a:t>.</a:t>
            </a:r>
          </a:p>
          <a:p>
            <a:pPr marL="0" indent="0">
              <a:buNone/>
            </a:pPr>
            <a:endParaRPr lang="en-US" sz="1800" dirty="0"/>
          </a:p>
          <a:p>
            <a:pPr marL="0" indent="0">
              <a:buNone/>
            </a:pPr>
            <a:r>
              <a:rPr lang="en-US" sz="1400" dirty="0">
                <a:hlinkClick r:id="rId2"/>
              </a:rPr>
              <a:t>http://www.youtube.com/watch?v=AYKdXABWaFg</a:t>
            </a:r>
            <a:endParaRPr lang="en-US" sz="1400" dirty="0"/>
          </a:p>
        </p:txBody>
      </p:sp>
      <p:sp>
        <p:nvSpPr>
          <p:cNvPr id="2" name="Footer Placeholder 1"/>
          <p:cNvSpPr>
            <a:spLocks noGrp="1"/>
          </p:cNvSpPr>
          <p:nvPr>
            <p:ph type="ftr" sz="quarter" idx="11"/>
          </p:nvPr>
        </p:nvSpPr>
        <p:spPr/>
        <p:txBody>
          <a:bodyPr/>
          <a:lstStyle/>
          <a:p>
            <a:r>
              <a:rPr lang="en-US" smtClean="0"/>
              <a:t>Ajarn David</a:t>
            </a:r>
            <a:endParaRPr lang="th-TH" dirty="0"/>
          </a:p>
        </p:txBody>
      </p:sp>
      <p:sp>
        <p:nvSpPr>
          <p:cNvPr id="3" name="Slide Number Placeholder 2"/>
          <p:cNvSpPr>
            <a:spLocks noGrp="1"/>
          </p:cNvSpPr>
          <p:nvPr>
            <p:ph type="sldNum" sz="quarter" idx="12"/>
          </p:nvPr>
        </p:nvSpPr>
        <p:spPr/>
        <p:txBody>
          <a:bodyPr/>
          <a:lstStyle/>
          <a:p>
            <a:fld id="{05516A38-E3EB-4792-BCAF-3B544524977D}" type="slidenum">
              <a:rPr lang="th-TH" smtClean="0"/>
              <a:t>4</a:t>
            </a:fld>
            <a:endParaRPr lang="th-TH" dirty="0"/>
          </a:p>
        </p:txBody>
      </p:sp>
    </p:spTree>
    <p:extLst>
      <p:ext uri="{BB962C8B-B14F-4D97-AF65-F5344CB8AC3E}">
        <p14:creationId xmlns:p14="http://schemas.microsoft.com/office/powerpoint/2010/main" val="7119341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611560" y="692696"/>
            <a:ext cx="7772400" cy="5688632"/>
          </a:xfrm>
        </p:spPr>
        <p:txBody>
          <a:bodyPr>
            <a:normAutofit/>
          </a:bodyPr>
          <a:lstStyle/>
          <a:p>
            <a:pPr marL="0" indent="0" algn="ctr">
              <a:buNone/>
            </a:pPr>
            <a:r>
              <a:rPr lang="en-US" sz="3600" b="1" dirty="0" smtClean="0">
                <a:solidFill>
                  <a:schemeClr val="accent1">
                    <a:lumMod val="60000"/>
                    <a:lumOff val="40000"/>
                  </a:schemeClr>
                </a:solidFill>
              </a:rPr>
              <a:t>History of animation</a:t>
            </a:r>
            <a:endParaRPr lang="en-US" sz="3600" b="1" dirty="0" smtClean="0">
              <a:solidFill>
                <a:schemeClr val="accent1">
                  <a:lumMod val="60000"/>
                  <a:lumOff val="40000"/>
                </a:schemeClr>
              </a:solidFill>
            </a:endParaRPr>
          </a:p>
          <a:p>
            <a:pPr marL="0" indent="0" algn="ctr">
              <a:buNone/>
            </a:pPr>
            <a:endParaRPr lang="en-US" sz="3600" b="1" dirty="0">
              <a:solidFill>
                <a:schemeClr val="accent1">
                  <a:lumMod val="60000"/>
                  <a:lumOff val="40000"/>
                </a:schemeClr>
              </a:solidFill>
            </a:endParaRPr>
          </a:p>
          <a:p>
            <a:pPr marL="0" indent="0">
              <a:buNone/>
            </a:pPr>
            <a:r>
              <a:rPr lang="en-US" sz="1800" dirty="0"/>
              <a:t>Early animations, which started appearing before 1910, consisted of simple drawings photographed one at a time.  It was extremely labor intensive as there were literally hundreds of drawings per minute of film.  The development of celluloid around 1913 quickly made animation easier to manage.  Instead of numerous drawings, the animator now could make a complex background and/or foreground and sandwich moving characters in between several other pieces of celluloid, which is transparent except for where drawings are painted on it.  This made it unnecessary to repeatedly draw the background as it remained static and only the characters moved.  It also created an illusion of depth, especially if foreground elements were placed in the frames.</a:t>
            </a:r>
            <a:endParaRPr lang="en-US" sz="1400" dirty="0"/>
          </a:p>
        </p:txBody>
      </p:sp>
      <p:sp>
        <p:nvSpPr>
          <p:cNvPr id="2" name="Footer Placeholder 1"/>
          <p:cNvSpPr>
            <a:spLocks noGrp="1"/>
          </p:cNvSpPr>
          <p:nvPr>
            <p:ph type="ftr" sz="quarter" idx="11"/>
          </p:nvPr>
        </p:nvSpPr>
        <p:spPr/>
        <p:txBody>
          <a:bodyPr/>
          <a:lstStyle/>
          <a:p>
            <a:r>
              <a:rPr lang="en-US" smtClean="0"/>
              <a:t>Ajarn David</a:t>
            </a:r>
            <a:endParaRPr lang="th-TH" dirty="0"/>
          </a:p>
        </p:txBody>
      </p:sp>
      <p:sp>
        <p:nvSpPr>
          <p:cNvPr id="3" name="Slide Number Placeholder 2"/>
          <p:cNvSpPr>
            <a:spLocks noGrp="1"/>
          </p:cNvSpPr>
          <p:nvPr>
            <p:ph type="sldNum" sz="quarter" idx="12"/>
          </p:nvPr>
        </p:nvSpPr>
        <p:spPr/>
        <p:txBody>
          <a:bodyPr/>
          <a:lstStyle/>
          <a:p>
            <a:fld id="{05516A38-E3EB-4792-BCAF-3B544524977D}" type="slidenum">
              <a:rPr lang="th-TH" smtClean="0"/>
              <a:t>5</a:t>
            </a:fld>
            <a:endParaRPr lang="th-TH" dirty="0"/>
          </a:p>
        </p:txBody>
      </p:sp>
    </p:spTree>
    <p:extLst>
      <p:ext uri="{BB962C8B-B14F-4D97-AF65-F5344CB8AC3E}">
        <p14:creationId xmlns:p14="http://schemas.microsoft.com/office/powerpoint/2010/main" val="12761629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611560" y="692696"/>
            <a:ext cx="7772400" cy="5688632"/>
          </a:xfrm>
        </p:spPr>
        <p:txBody>
          <a:bodyPr>
            <a:normAutofit/>
          </a:bodyPr>
          <a:lstStyle/>
          <a:p>
            <a:pPr marL="0" indent="0" algn="ctr">
              <a:buNone/>
            </a:pPr>
            <a:endParaRPr lang="en-US" sz="2100" dirty="0" smtClean="0"/>
          </a:p>
          <a:p>
            <a:pPr marL="0" indent="0">
              <a:buNone/>
            </a:pPr>
            <a:r>
              <a:rPr lang="en-US" sz="1800" dirty="0"/>
              <a:t> Walt Disney took animation to a new level.  He was the first animator to add sound to his movie cartoons with the premiere of </a:t>
            </a:r>
            <a:r>
              <a:rPr lang="en-US" sz="1800" i="1" dirty="0"/>
              <a:t>Steamboat Willie</a:t>
            </a:r>
            <a:r>
              <a:rPr lang="en-US" sz="1800" dirty="0"/>
              <a:t> in 1928.  In 1937, he produced the first full length animated feature film, </a:t>
            </a:r>
            <a:r>
              <a:rPr lang="en-US" sz="1800" i="1" dirty="0"/>
              <a:t>Snow White and the Seven Dwarfs</a:t>
            </a:r>
            <a:r>
              <a:rPr lang="en-US" sz="1800" dirty="0"/>
              <a:t>.</a:t>
            </a:r>
            <a:r>
              <a:rPr lang="en-US" sz="1800" dirty="0" smtClean="0"/>
              <a:t/>
            </a:r>
            <a:br>
              <a:rPr lang="en-US" sz="1800" dirty="0" smtClean="0"/>
            </a:br>
            <a:endParaRPr lang="en-US" sz="1800" dirty="0" smtClean="0"/>
          </a:p>
          <a:p>
            <a:pPr marL="0" indent="0">
              <a:buNone/>
            </a:pPr>
            <a:r>
              <a:rPr lang="en-US" sz="1800" dirty="0" smtClean="0"/>
              <a:t>Steamboat Willie:</a:t>
            </a:r>
            <a:endParaRPr lang="en-US" sz="1800" dirty="0" smtClean="0"/>
          </a:p>
          <a:p>
            <a:pPr marL="0" indent="0">
              <a:buNone/>
            </a:pPr>
            <a:r>
              <a:rPr lang="en-US" sz="1400" dirty="0">
                <a:hlinkClick r:id="rId2"/>
              </a:rPr>
              <a:t>http://</a:t>
            </a:r>
            <a:r>
              <a:rPr lang="en-US" sz="1400" dirty="0" smtClean="0">
                <a:hlinkClick r:id="rId2"/>
              </a:rPr>
              <a:t>www.youtube.com/watch?v=BBgghnQF6E4</a:t>
            </a:r>
            <a:endParaRPr lang="en-US" sz="1400" dirty="0" smtClean="0"/>
          </a:p>
          <a:p>
            <a:pPr marL="0" indent="0">
              <a:buNone/>
            </a:pPr>
            <a:endParaRPr lang="en-US" sz="1400" dirty="0"/>
          </a:p>
          <a:p>
            <a:pPr marL="0" indent="0">
              <a:buNone/>
            </a:pPr>
            <a:endParaRPr lang="en-US" sz="1400" dirty="0"/>
          </a:p>
        </p:txBody>
      </p:sp>
      <p:sp>
        <p:nvSpPr>
          <p:cNvPr id="2" name="Footer Placeholder 1"/>
          <p:cNvSpPr>
            <a:spLocks noGrp="1"/>
          </p:cNvSpPr>
          <p:nvPr>
            <p:ph type="ftr" sz="quarter" idx="11"/>
          </p:nvPr>
        </p:nvSpPr>
        <p:spPr/>
        <p:txBody>
          <a:bodyPr/>
          <a:lstStyle/>
          <a:p>
            <a:r>
              <a:rPr lang="en-US" smtClean="0"/>
              <a:t>Ajarn David</a:t>
            </a:r>
            <a:endParaRPr lang="th-TH" dirty="0"/>
          </a:p>
        </p:txBody>
      </p:sp>
      <p:sp>
        <p:nvSpPr>
          <p:cNvPr id="3" name="Slide Number Placeholder 2"/>
          <p:cNvSpPr>
            <a:spLocks noGrp="1"/>
          </p:cNvSpPr>
          <p:nvPr>
            <p:ph type="sldNum" sz="quarter" idx="12"/>
          </p:nvPr>
        </p:nvSpPr>
        <p:spPr/>
        <p:txBody>
          <a:bodyPr/>
          <a:lstStyle/>
          <a:p>
            <a:fld id="{05516A38-E3EB-4792-BCAF-3B544524977D}" type="slidenum">
              <a:rPr lang="th-TH" smtClean="0"/>
              <a:t>6</a:t>
            </a:fld>
            <a:endParaRPr lang="th-TH" dirty="0"/>
          </a:p>
        </p:txBody>
      </p:sp>
    </p:spTree>
    <p:extLst>
      <p:ext uri="{BB962C8B-B14F-4D97-AF65-F5344CB8AC3E}">
        <p14:creationId xmlns:p14="http://schemas.microsoft.com/office/powerpoint/2010/main" val="12761629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611560" y="692696"/>
            <a:ext cx="7772400" cy="5688632"/>
          </a:xfrm>
        </p:spPr>
        <p:txBody>
          <a:bodyPr>
            <a:normAutofit/>
          </a:bodyPr>
          <a:lstStyle/>
          <a:p>
            <a:pPr marL="0" indent="0">
              <a:buNone/>
            </a:pPr>
            <a:endParaRPr lang="en-US" sz="2100" dirty="0" smtClean="0"/>
          </a:p>
          <a:p>
            <a:pPr marL="0" indent="0">
              <a:buNone/>
            </a:pPr>
            <a:r>
              <a:rPr lang="en-US" sz="1800" dirty="0"/>
              <a:t>  With the introduction of computers, animation took on a whole new meaning.  Many feature films of today had animation incorporated into them for special effects.  A film like </a:t>
            </a:r>
            <a:r>
              <a:rPr lang="en-US" sz="1800" i="1" dirty="0"/>
              <a:t>Star </a:t>
            </a:r>
            <a:r>
              <a:rPr lang="en-US" sz="1800" i="1" dirty="0" err="1"/>
              <a:t>Wars</a:t>
            </a:r>
            <a:r>
              <a:rPr lang="en-US" sz="1800" dirty="0" err="1"/>
              <a:t>by</a:t>
            </a:r>
            <a:r>
              <a:rPr lang="en-US" sz="1800" dirty="0"/>
              <a:t> George Lucas would rely heavily on computer animation for many of its special effects.  </a:t>
            </a:r>
            <a:r>
              <a:rPr lang="en-US" sz="1800" i="1" dirty="0"/>
              <a:t>Toy Story</a:t>
            </a:r>
            <a:r>
              <a:rPr lang="en-US" sz="1800" dirty="0"/>
              <a:t>, produced by Walt Disney Productions and Pixar Animation Studios, became the first full length feature film animated entirely on computers when it was released in 1995.</a:t>
            </a:r>
            <a:br>
              <a:rPr lang="en-US" sz="1800" dirty="0"/>
            </a:br>
            <a:r>
              <a:rPr lang="en-US" sz="1800" dirty="0"/>
              <a:t>     With the advent of personal computers, it has now become possible for the average person to create animations.  Click on </a:t>
            </a:r>
            <a:r>
              <a:rPr lang="en-US" sz="1800" dirty="0" err="1"/>
              <a:t>the</a:t>
            </a:r>
            <a:r>
              <a:rPr lang="en-US" sz="1800" dirty="0" err="1">
                <a:hlinkClick r:id="rId2"/>
              </a:rPr>
              <a:t>Draw</a:t>
            </a:r>
            <a:r>
              <a:rPr lang="en-US" sz="1800"/>
              <a:t> button to learn how our students created their animations</a:t>
            </a:r>
            <a:r>
              <a:rPr lang="en-US" sz="1800" dirty="0" smtClean="0"/>
              <a:t/>
            </a:r>
            <a:br>
              <a:rPr lang="en-US" sz="1800" dirty="0" smtClean="0"/>
            </a:br>
            <a:endParaRPr lang="en-US" sz="1400" dirty="0"/>
          </a:p>
        </p:txBody>
      </p:sp>
      <p:sp>
        <p:nvSpPr>
          <p:cNvPr id="2" name="Footer Placeholder 1"/>
          <p:cNvSpPr>
            <a:spLocks noGrp="1"/>
          </p:cNvSpPr>
          <p:nvPr>
            <p:ph type="ftr" sz="quarter" idx="11"/>
          </p:nvPr>
        </p:nvSpPr>
        <p:spPr/>
        <p:txBody>
          <a:bodyPr/>
          <a:lstStyle/>
          <a:p>
            <a:r>
              <a:rPr lang="en-US" smtClean="0"/>
              <a:t>Ajarn David</a:t>
            </a:r>
            <a:endParaRPr lang="th-TH" dirty="0"/>
          </a:p>
        </p:txBody>
      </p:sp>
      <p:sp>
        <p:nvSpPr>
          <p:cNvPr id="3" name="Slide Number Placeholder 2"/>
          <p:cNvSpPr>
            <a:spLocks noGrp="1"/>
          </p:cNvSpPr>
          <p:nvPr>
            <p:ph type="sldNum" sz="quarter" idx="12"/>
          </p:nvPr>
        </p:nvSpPr>
        <p:spPr/>
        <p:txBody>
          <a:bodyPr/>
          <a:lstStyle/>
          <a:p>
            <a:fld id="{05516A38-E3EB-4792-BCAF-3B544524977D}" type="slidenum">
              <a:rPr lang="th-TH" smtClean="0"/>
              <a:t>7</a:t>
            </a:fld>
            <a:endParaRPr lang="th-TH" dirty="0"/>
          </a:p>
        </p:txBody>
      </p:sp>
    </p:spTree>
    <p:extLst>
      <p:ext uri="{BB962C8B-B14F-4D97-AF65-F5344CB8AC3E}">
        <p14:creationId xmlns:p14="http://schemas.microsoft.com/office/powerpoint/2010/main" val="12761629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611560" y="692696"/>
            <a:ext cx="7772400" cy="5688632"/>
          </a:xfrm>
        </p:spPr>
        <p:txBody>
          <a:bodyPr>
            <a:normAutofit fontScale="32500" lnSpcReduction="20000"/>
          </a:bodyPr>
          <a:lstStyle/>
          <a:p>
            <a:pPr marL="0" indent="0" algn="ctr">
              <a:buNone/>
            </a:pPr>
            <a:r>
              <a:rPr lang="en-US" sz="7400" b="1" dirty="0" smtClean="0">
                <a:solidFill>
                  <a:schemeClr val="accent1">
                    <a:lumMod val="60000"/>
                    <a:lumOff val="40000"/>
                  </a:schemeClr>
                </a:solidFill>
              </a:rPr>
              <a:t>Other E-commerce</a:t>
            </a:r>
            <a:endParaRPr lang="en-US" sz="7400" dirty="0">
              <a:solidFill>
                <a:schemeClr val="accent1">
                  <a:lumMod val="60000"/>
                  <a:lumOff val="40000"/>
                </a:schemeClr>
              </a:solidFill>
            </a:endParaRPr>
          </a:p>
          <a:p>
            <a:pPr marL="0" indent="0">
              <a:buNone/>
            </a:pPr>
            <a:endParaRPr lang="en-US" sz="2100" dirty="0" smtClean="0"/>
          </a:p>
          <a:p>
            <a:pPr marL="0" indent="0">
              <a:buNone/>
            </a:pPr>
            <a:endParaRPr lang="en-US" sz="4500" b="1" u="sng" dirty="0" smtClean="0">
              <a:hlinkClick r:id="rId2"/>
            </a:endParaRPr>
          </a:p>
          <a:p>
            <a:pPr marL="0" indent="0">
              <a:buNone/>
            </a:pPr>
            <a:endParaRPr lang="en-US" sz="4500" b="1" u="sng" dirty="0">
              <a:hlinkClick r:id="rId2"/>
            </a:endParaRPr>
          </a:p>
          <a:p>
            <a:pPr marL="0" indent="0">
              <a:buNone/>
            </a:pPr>
            <a:r>
              <a:rPr lang="en-US" sz="4500" b="1" dirty="0" smtClean="0"/>
              <a:t>Online Auctions</a:t>
            </a:r>
            <a:r>
              <a:rPr lang="en-US" sz="4500" dirty="0"/>
              <a:t/>
            </a:r>
            <a:br>
              <a:rPr lang="en-US" sz="4500" dirty="0"/>
            </a:br>
            <a:r>
              <a:rPr lang="en-US" sz="4500" dirty="0"/>
              <a:t>When you think online auction, you think eBay. Physical auctions predate online auctions, but the Internet made auctions accessible to a large number of buyers and sellers. Online auctions are an efficient mechanism for price discovery. Many buyers find the auction shopping mechanism much interesting than regular storefront shopping.</a:t>
            </a:r>
            <a:br>
              <a:rPr lang="en-US" sz="4500" dirty="0"/>
            </a:br>
            <a:r>
              <a:rPr lang="en-US" sz="4500" dirty="0"/>
              <a:t/>
            </a:r>
            <a:br>
              <a:rPr lang="en-US" sz="4500" dirty="0"/>
            </a:br>
            <a:endParaRPr lang="en-US" sz="4500" dirty="0"/>
          </a:p>
          <a:p>
            <a:pPr marL="0" indent="0">
              <a:buNone/>
            </a:pPr>
            <a:r>
              <a:rPr lang="en-US" sz="4500" b="1" dirty="0"/>
              <a:t>Internet Banking</a:t>
            </a:r>
            <a:r>
              <a:rPr lang="en-US" sz="4500" dirty="0"/>
              <a:t/>
            </a:r>
            <a:br>
              <a:rPr lang="en-US" sz="4500" dirty="0"/>
            </a:br>
            <a:r>
              <a:rPr lang="en-US" sz="4500" dirty="0"/>
              <a:t>Today it is possible for you to perform the entire gamut of banking operations without visiting a physical bank branch. Interfacing of websites with bank accounts, and by extension credit cards, was the biggest driver of ecommerce.</a:t>
            </a:r>
            <a:br>
              <a:rPr lang="en-US" sz="4500" dirty="0"/>
            </a:br>
            <a:r>
              <a:rPr lang="en-US" sz="4500" dirty="0"/>
              <a:t/>
            </a:r>
            <a:br>
              <a:rPr lang="en-US" sz="4500" dirty="0"/>
            </a:br>
            <a:endParaRPr lang="en-US" sz="4500" dirty="0"/>
          </a:p>
          <a:p>
            <a:pPr marL="0" indent="0">
              <a:buNone/>
            </a:pPr>
            <a:r>
              <a:rPr lang="en-US" sz="4500" b="1" dirty="0"/>
              <a:t>Online Ticketing</a:t>
            </a:r>
            <a:r>
              <a:rPr lang="en-US" sz="4500" dirty="0"/>
              <a:t/>
            </a:r>
            <a:br>
              <a:rPr lang="en-US" sz="4500" dirty="0"/>
            </a:br>
            <a:r>
              <a:rPr lang="en-US" sz="4500" dirty="0"/>
              <a:t>Air tickets, movie tickets, train tickets, play tickets, tickets to sporting events, and just about any kind of tickets can be booked online. Online ticketing does away with the need to queue up at ticket counters.</a:t>
            </a:r>
          </a:p>
          <a:p>
            <a:pPr marL="0" indent="0">
              <a:buNone/>
            </a:pPr>
            <a:r>
              <a:rPr lang="en-US" sz="1800" dirty="0" smtClean="0"/>
              <a:t/>
            </a:r>
            <a:br>
              <a:rPr lang="en-US" sz="1800" dirty="0" smtClean="0"/>
            </a:br>
            <a:endParaRPr lang="en-US" sz="1800" dirty="0">
              <a:solidFill>
                <a:schemeClr val="accent2"/>
              </a:solidFill>
            </a:endParaRPr>
          </a:p>
          <a:p>
            <a:pPr marL="0" indent="0">
              <a:buNone/>
            </a:pPr>
            <a:r>
              <a:rPr lang="en-US" sz="1800" dirty="0" smtClean="0"/>
              <a:t/>
            </a:r>
            <a:br>
              <a:rPr lang="en-US" sz="1800" dirty="0" smtClean="0"/>
            </a:br>
            <a:endParaRPr lang="en-US" sz="1400" dirty="0"/>
          </a:p>
        </p:txBody>
      </p:sp>
      <p:sp>
        <p:nvSpPr>
          <p:cNvPr id="2" name="Footer Placeholder 1"/>
          <p:cNvSpPr>
            <a:spLocks noGrp="1"/>
          </p:cNvSpPr>
          <p:nvPr>
            <p:ph type="ftr" sz="quarter" idx="11"/>
          </p:nvPr>
        </p:nvSpPr>
        <p:spPr/>
        <p:txBody>
          <a:bodyPr/>
          <a:lstStyle/>
          <a:p>
            <a:r>
              <a:rPr lang="en-US" smtClean="0"/>
              <a:t>Ajarn David</a:t>
            </a:r>
            <a:endParaRPr lang="th-TH" dirty="0"/>
          </a:p>
        </p:txBody>
      </p:sp>
      <p:sp>
        <p:nvSpPr>
          <p:cNvPr id="3" name="Slide Number Placeholder 2"/>
          <p:cNvSpPr>
            <a:spLocks noGrp="1"/>
          </p:cNvSpPr>
          <p:nvPr>
            <p:ph type="sldNum" sz="quarter" idx="12"/>
          </p:nvPr>
        </p:nvSpPr>
        <p:spPr/>
        <p:txBody>
          <a:bodyPr/>
          <a:lstStyle/>
          <a:p>
            <a:fld id="{05516A38-E3EB-4792-BCAF-3B544524977D}" type="slidenum">
              <a:rPr lang="th-TH" smtClean="0"/>
              <a:t>8</a:t>
            </a:fld>
            <a:endParaRPr lang="th-TH" dirty="0"/>
          </a:p>
        </p:txBody>
      </p:sp>
    </p:spTree>
    <p:extLst>
      <p:ext uri="{BB962C8B-B14F-4D97-AF65-F5344CB8AC3E}">
        <p14:creationId xmlns:p14="http://schemas.microsoft.com/office/powerpoint/2010/main" val="4135897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fade">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fade">
                                      <p:cBhvr>
                                        <p:cTn id="12" dur="500"/>
                                        <p:tgtEl>
                                          <p:spTgt spid="5">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animEffect transition="in" filter="fade">
                                      <p:cBhvr>
                                        <p:cTn id="17" dur="500"/>
                                        <p:tgtEl>
                                          <p:spTgt spid="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7" end="7"/>
                                            </p:txEl>
                                          </p:spTgt>
                                        </p:tgtEl>
                                        <p:attrNameLst>
                                          <p:attrName>style.visibility</p:attrName>
                                        </p:attrNameLst>
                                      </p:cBhvr>
                                      <p:to>
                                        <p:strVal val="visible"/>
                                      </p:to>
                                    </p:set>
                                    <p:animEffect transition="in" filter="fade">
                                      <p:cBhvr>
                                        <p:cTn id="22" dur="500"/>
                                        <p:tgtEl>
                                          <p:spTgt spid="5">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4294967295"/>
          </p:nvPr>
        </p:nvSpPr>
        <p:spPr>
          <a:xfrm>
            <a:off x="611560" y="692696"/>
            <a:ext cx="7772400" cy="5688632"/>
          </a:xfrm>
        </p:spPr>
        <p:txBody>
          <a:bodyPr>
            <a:normAutofit/>
          </a:bodyPr>
          <a:lstStyle/>
          <a:p>
            <a:pPr marL="0" indent="0" algn="ctr">
              <a:buNone/>
            </a:pPr>
            <a:r>
              <a:rPr lang="en-US" sz="3600" b="1" dirty="0" smtClean="0">
                <a:solidFill>
                  <a:schemeClr val="accent1">
                    <a:lumMod val="60000"/>
                    <a:lumOff val="40000"/>
                  </a:schemeClr>
                </a:solidFill>
              </a:rPr>
              <a:t>Video </a:t>
            </a:r>
            <a:r>
              <a:rPr lang="en-US" sz="3600" b="1" dirty="0" smtClean="0">
                <a:solidFill>
                  <a:schemeClr val="accent1">
                    <a:lumMod val="60000"/>
                    <a:lumOff val="40000"/>
                  </a:schemeClr>
                </a:solidFill>
                <a:sym typeface="Wingdings" pitchFamily="2" charset="2"/>
              </a:rPr>
              <a:t></a:t>
            </a:r>
            <a:endParaRPr lang="en-US" sz="3600" dirty="0">
              <a:solidFill>
                <a:schemeClr val="accent1">
                  <a:lumMod val="60000"/>
                  <a:lumOff val="40000"/>
                </a:schemeClr>
              </a:solidFill>
            </a:endParaRPr>
          </a:p>
          <a:p>
            <a:pPr marL="0" indent="0">
              <a:buNone/>
            </a:pPr>
            <a:endParaRPr lang="en-US" sz="2100" dirty="0" smtClean="0"/>
          </a:p>
          <a:p>
            <a:pPr marL="0" indent="0">
              <a:buNone/>
            </a:pPr>
            <a:r>
              <a:rPr lang="en-US" sz="1800" dirty="0">
                <a:hlinkClick r:id="rId2"/>
              </a:rPr>
              <a:t>http://www.youtube.com/watch?v=3wZw2IRb0Vg</a:t>
            </a:r>
            <a:r>
              <a:rPr lang="en-US" sz="1800" dirty="0" smtClean="0"/>
              <a:t/>
            </a:r>
            <a:br>
              <a:rPr lang="en-US" sz="1800" dirty="0" smtClean="0"/>
            </a:br>
            <a:endParaRPr lang="en-US" sz="1800" dirty="0" smtClean="0"/>
          </a:p>
          <a:p>
            <a:pPr marL="0" indent="0">
              <a:buNone/>
            </a:pPr>
            <a:r>
              <a:rPr lang="en-US" sz="1400" dirty="0" smtClean="0"/>
              <a:t>-What are the benefits of E-commerce?</a:t>
            </a:r>
          </a:p>
          <a:p>
            <a:pPr marL="0" indent="0">
              <a:buNone/>
            </a:pPr>
            <a:r>
              <a:rPr lang="en-US" sz="1400" dirty="0" smtClean="0"/>
              <a:t>- Where is the biggest market in the world for e-commerce?</a:t>
            </a:r>
            <a:endParaRPr lang="en-US" sz="1800" dirty="0"/>
          </a:p>
        </p:txBody>
      </p:sp>
      <p:sp>
        <p:nvSpPr>
          <p:cNvPr id="2" name="Footer Placeholder 1"/>
          <p:cNvSpPr>
            <a:spLocks noGrp="1"/>
          </p:cNvSpPr>
          <p:nvPr>
            <p:ph type="ftr" sz="quarter" idx="11"/>
          </p:nvPr>
        </p:nvSpPr>
        <p:spPr/>
        <p:txBody>
          <a:bodyPr/>
          <a:lstStyle/>
          <a:p>
            <a:r>
              <a:rPr lang="en-US" smtClean="0"/>
              <a:t>Ajarn David</a:t>
            </a:r>
            <a:endParaRPr lang="th-TH" dirty="0"/>
          </a:p>
        </p:txBody>
      </p:sp>
      <p:sp>
        <p:nvSpPr>
          <p:cNvPr id="3" name="Slide Number Placeholder 2"/>
          <p:cNvSpPr>
            <a:spLocks noGrp="1"/>
          </p:cNvSpPr>
          <p:nvPr>
            <p:ph type="sldNum" sz="quarter" idx="12"/>
          </p:nvPr>
        </p:nvSpPr>
        <p:spPr/>
        <p:txBody>
          <a:bodyPr/>
          <a:lstStyle/>
          <a:p>
            <a:fld id="{05516A38-E3EB-4792-BCAF-3B544524977D}" type="slidenum">
              <a:rPr lang="th-TH" smtClean="0"/>
              <a:t>9</a:t>
            </a:fld>
            <a:endParaRPr lang="th-TH" dirty="0"/>
          </a:p>
        </p:txBody>
      </p:sp>
    </p:spTree>
    <p:extLst>
      <p:ext uri="{BB962C8B-B14F-4D97-AF65-F5344CB8AC3E}">
        <p14:creationId xmlns:p14="http://schemas.microsoft.com/office/powerpoint/2010/main" val="34523663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hat is E-Commerc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What is E-Commerce</Template>
  <TotalTime>166</TotalTime>
  <Words>220</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What is E-Commerce</vt:lpstr>
      <vt:lpstr>Graphic Animation History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E-Commerce?</dc:title>
  <dc:creator>RC Center</dc:creator>
  <cp:lastModifiedBy>RC Center</cp:lastModifiedBy>
  <cp:revision>5</cp:revision>
  <dcterms:created xsi:type="dcterms:W3CDTF">2012-11-01T01:58:17Z</dcterms:created>
  <dcterms:modified xsi:type="dcterms:W3CDTF">2012-11-01T04:44:48Z</dcterms:modified>
</cp:coreProperties>
</file>